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 id="214748365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Lst>
  <p:sldSz cy="6858000" cx="12192000"/>
  <p:notesSz cx="6858000" cy="9144000"/>
  <p:embeddedFontLst>
    <p:embeddedFont>
      <p:font typeface="Roboto"/>
      <p:regular r:id="rId32"/>
      <p:bold r:id="rId33"/>
      <p:italic r:id="rId34"/>
      <p:boldItalic r:id="rId35"/>
    </p:embeddedFont>
    <p:embeddedFont>
      <p:font typeface="Roboto Medium"/>
      <p:regular r:id="rId36"/>
      <p:bold r:id="rId37"/>
      <p:italic r:id="rId38"/>
      <p:boldItalic r:id="rId39"/>
    </p:embeddedFont>
    <p:embeddedFont>
      <p:font typeface="Roboto Light"/>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4" roundtripDataSignature="AMtx7mhMuYXjyJg6uFjlxoy6BYyvBRj7GQ=="/>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2" name="Debora Lucque"/>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0F68B33-710A-44F4-AB16-D5B86896EFB7}">
  <a:tblStyle styleId="{00F68B33-710A-44F4-AB16-D5B86896EFB7}"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F1F3"/>
          </a:solidFill>
        </a:fill>
      </a:tcStyle>
    </a:wholeTbl>
    <a:band1H>
      <a:tcTxStyle b="off" i="off"/>
      <a:tcStyle>
        <a:fill>
          <a:solidFill>
            <a:srgbClr val="CBE2E6"/>
          </a:solidFill>
        </a:fill>
      </a:tcStyle>
    </a:band1H>
    <a:band2H>
      <a:tcTxStyle b="off" i="off"/>
    </a:band2H>
    <a:band1V>
      <a:tcTxStyle b="off" i="off"/>
      <a:tcStyle>
        <a:fill>
          <a:solidFill>
            <a:srgbClr val="CBE2E6"/>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RobotoLight-regular.fntdata"/><Relationship Id="rId20" Type="http://schemas.openxmlformats.org/officeDocument/2006/relationships/slide" Target="slides/slide13.xml"/><Relationship Id="rId42" Type="http://schemas.openxmlformats.org/officeDocument/2006/relationships/font" Target="fonts/RobotoLight-italic.fntdata"/><Relationship Id="rId41" Type="http://schemas.openxmlformats.org/officeDocument/2006/relationships/font" Target="fonts/RobotoLight-bold.fntdata"/><Relationship Id="rId22" Type="http://schemas.openxmlformats.org/officeDocument/2006/relationships/slide" Target="slides/slide15.xml"/><Relationship Id="rId44" Type="http://customschemas.google.com/relationships/presentationmetadata" Target="metadata"/><Relationship Id="rId21" Type="http://schemas.openxmlformats.org/officeDocument/2006/relationships/slide" Target="slides/slide14.xml"/><Relationship Id="rId43" Type="http://schemas.openxmlformats.org/officeDocument/2006/relationships/font" Target="fonts/RobotoLight-boldItalic.fntdata"/><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font" Target="fonts/Roboto-bold.fntdata"/><Relationship Id="rId10" Type="http://schemas.openxmlformats.org/officeDocument/2006/relationships/slide" Target="slides/slide3.xml"/><Relationship Id="rId32" Type="http://schemas.openxmlformats.org/officeDocument/2006/relationships/font" Target="fonts/Roboto-regular.fntdata"/><Relationship Id="rId13" Type="http://schemas.openxmlformats.org/officeDocument/2006/relationships/slide" Target="slides/slide6.xml"/><Relationship Id="rId35" Type="http://schemas.openxmlformats.org/officeDocument/2006/relationships/font" Target="fonts/Roboto-boldItalic.fntdata"/><Relationship Id="rId12" Type="http://schemas.openxmlformats.org/officeDocument/2006/relationships/slide" Target="slides/slide5.xml"/><Relationship Id="rId34" Type="http://schemas.openxmlformats.org/officeDocument/2006/relationships/font" Target="fonts/Roboto-italic.fntdata"/><Relationship Id="rId15" Type="http://schemas.openxmlformats.org/officeDocument/2006/relationships/slide" Target="slides/slide8.xml"/><Relationship Id="rId37" Type="http://schemas.openxmlformats.org/officeDocument/2006/relationships/font" Target="fonts/RobotoMedium-bold.fntdata"/><Relationship Id="rId14" Type="http://schemas.openxmlformats.org/officeDocument/2006/relationships/slide" Target="slides/slide7.xml"/><Relationship Id="rId36" Type="http://schemas.openxmlformats.org/officeDocument/2006/relationships/font" Target="fonts/RobotoMedium-regular.fntdata"/><Relationship Id="rId17" Type="http://schemas.openxmlformats.org/officeDocument/2006/relationships/slide" Target="slides/slide10.xml"/><Relationship Id="rId39" Type="http://schemas.openxmlformats.org/officeDocument/2006/relationships/font" Target="fonts/RobotoMedium-boldItalic.fntdata"/><Relationship Id="rId16" Type="http://schemas.openxmlformats.org/officeDocument/2006/relationships/slide" Target="slides/slide9.xml"/><Relationship Id="rId38" Type="http://schemas.openxmlformats.org/officeDocument/2006/relationships/font" Target="fonts/RobotoMedium-italic.fntdata"/><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3-06-22T10:48:40.210">
    <p:pos x="6000" y="0"/>
    <p:text>@peter.hoering@sw-ka.de I propose an alternative version for the Main goals slide</p:text>
    <p:extLst>
      <p:ext uri="{C676402C-5697-4E1C-873F-D02D1690AC5C}">
        <p15:threadingInfo timeZoneBias="0"/>
      </p:ext>
      <p:ext uri="http://customooxmlschemas.google.com/">
        <go:slidesCustomData xmlns:go="http://customooxmlschemas.google.com/" commentPostId="AAAAzpT7oJo"/>
      </p:ext>
    </p:extLs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3-06-22T10:56:47.025">
    <p:pos x="508" y="1156"/>
    <p:text>Not sure I fully understand this sentence. Does it mean something like this? "The proof-of-concept includes a simulated and simplified accommodation booking process bridging the gap between single sign-on and PDF signing."</p:text>
    <p:extLst>
      <p:ext uri="{C676402C-5697-4E1C-873F-D02D1690AC5C}">
        <p15:threadingInfo timeZoneBias="0"/>
      </p:ext>
      <p:ext uri="http://customooxmlschemas.google.com/">
        <go:slidesCustomData xmlns:go="http://customooxmlschemas.google.com/" commentPostId="AAAAzpT7oJs"/>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545a36b31f_0_11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8" name="Google Shape;158;g2545a36b31f_0_1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253be5a3ae1_0_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 name="Google Shape;241;g253be5a3ae1_0_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2" name="Google Shape;242;g253be5a3ae1_0_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253be5a3ae1_0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 name="Google Shape;249;g253be5a3ae1_0_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0" name="Google Shape;250;g253be5a3ae1_0_2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2545a36b31f_0_4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2545a36b31f_0_45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g2545a36b31f_0_45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253be5a3ae1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7" name="Google Shape;267;g253be5a3ae1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8" name="Google Shape;268;g253be5a3ae1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253be5a3ae1_0_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g253be5a3ae1_0_5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6" name="Google Shape;276;g253be5a3ae1_0_5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253be5a3ae1_0_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3" name="Google Shape;283;g253be5a3ae1_0_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4" name="Google Shape;284;g253be5a3ae1_0_6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253be5a3ae1_0_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g253be5a3ae1_0_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1" name="Google Shape;301;g253be5a3ae1_0_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25411789c93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8" name="Google Shape;308;g25411789c93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9" name="Google Shape;309;g25411789c93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253be5a3ae1_0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6" name="Google Shape;316;g253be5a3ae1_0_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7" name="Google Shape;317;g253be5a3ae1_0_8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25411789c93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g25411789c93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5" name="Google Shape;325;g25411789c93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4a26cd3bb7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g24a26cd3bb7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4" name="Google Shape;174;g24a26cd3bb7_0_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253be5a3ae1_0_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2" name="Google Shape;332;g253be5a3ae1_0_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3" name="Google Shape;333;g253be5a3ae1_0_8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2545a36b31f_0_4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0" name="Google Shape;340;g2545a36b31f_0_46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1" name="Google Shape;341;g2545a36b31f_0_46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253be5a3ae1_0_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g253be5a3ae1_0_9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1" name="Google Shape;351;g253be5a3ae1_0_9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7" name="Google Shape;35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5" name="Google Shape;36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54a873bdac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54a873bdac_0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g254a873bdac_0_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254a873bdac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254a873bdac_0_1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 name="Google Shape;191;g254a873bdac_0_1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295663eb52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g2295663eb52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9" name="Google Shape;199;g2295663eb52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254a873bdac_0_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g254a873bdac_0_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7" name="Google Shape;207;g254a873bdac_0_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54a873bdac_0_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54a873bdac_0_3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g254a873bdac_0_3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253be5a3ae1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g253be5a3ae1_0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6" name="Google Shape;226;g253be5a3ae1_0_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253be5a3ae1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g253be5a3ae1_0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4" name="Google Shape;234;g253be5a3ae1_0_1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pn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p:spTree>
      <p:nvGrpSpPr>
        <p:cNvPr id="15" name="Shape 15"/>
        <p:cNvGrpSpPr/>
        <p:nvPr/>
      </p:nvGrpSpPr>
      <p:grpSpPr>
        <a:xfrm>
          <a:off x="0" y="0"/>
          <a:ext cx="0" cy="0"/>
          <a:chOff x="0" y="0"/>
          <a:chExt cx="0" cy="0"/>
        </a:xfrm>
      </p:grpSpPr>
      <p:sp>
        <p:nvSpPr>
          <p:cNvPr id="16" name="Google Shape;16;p18"/>
          <p:cNvSpPr/>
          <p:nvPr/>
        </p:nvSpPr>
        <p:spPr>
          <a:xfrm>
            <a:off x="0" y="24072"/>
            <a:ext cx="12192000" cy="5888786"/>
          </a:xfrm>
          <a:prstGeom prst="rect">
            <a:avLst/>
          </a:prstGeom>
          <a:gradFill>
            <a:gsLst>
              <a:gs pos="0">
                <a:srgbClr val="1DADB9"/>
              </a:gs>
              <a:gs pos="100000">
                <a:srgbClr val="941F92"/>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 name="Google Shape;17;p18"/>
          <p:cNvSpPr txBox="1"/>
          <p:nvPr>
            <p:ph type="ctrTitle"/>
          </p:nvPr>
        </p:nvSpPr>
        <p:spPr>
          <a:xfrm>
            <a:off x="1524000" y="1756409"/>
            <a:ext cx="9144000" cy="1098868"/>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lt1"/>
              </a:buClr>
              <a:buSzPts val="4000"/>
              <a:buFont typeface="Arial"/>
              <a:buNone/>
              <a:defRPr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18"/>
          <p:cNvSpPr txBox="1"/>
          <p:nvPr>
            <p:ph idx="1" type="subTitle"/>
          </p:nvPr>
        </p:nvSpPr>
        <p:spPr>
          <a:xfrm>
            <a:off x="1524000" y="2968465"/>
            <a:ext cx="9144000" cy="833915"/>
          </a:xfrm>
          <a:prstGeom prst="rect">
            <a:avLst/>
          </a:prstGeom>
          <a:noFill/>
          <a:ln>
            <a:noFill/>
          </a:ln>
        </p:spPr>
        <p:txBody>
          <a:bodyPr anchorCtr="0" anchor="t" bIns="45700" lIns="91425" spcFirstLastPara="1" rIns="91425" wrap="square" tIns="45700">
            <a:normAutofit/>
          </a:bodyPr>
          <a:lstStyle>
            <a:lvl1pPr lvl="0" marR="0" algn="ctr">
              <a:lnSpc>
                <a:spcPct val="100000"/>
              </a:lnSpc>
              <a:spcBef>
                <a:spcPts val="0"/>
              </a:spcBef>
              <a:spcAft>
                <a:spcPts val="0"/>
              </a:spcAft>
              <a:buClr>
                <a:schemeClr val="accent1"/>
              </a:buClr>
              <a:buSzPts val="2400"/>
              <a:buFont typeface="Arial"/>
              <a:buNone/>
              <a:defRPr sz="24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9" name="Google Shape;19;p18"/>
          <p:cNvSpPr txBox="1"/>
          <p:nvPr>
            <p:ph idx="10" type="dt"/>
          </p:nvPr>
        </p:nvSpPr>
        <p:spPr>
          <a:xfrm>
            <a:off x="217170" y="6031388"/>
            <a:ext cx="5589270" cy="74168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05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descr="Logo&#10;&#10;Description automatically generated" id="20" name="Google Shape;20;p18"/>
          <p:cNvPicPr preferRelativeResize="0"/>
          <p:nvPr/>
        </p:nvPicPr>
        <p:blipFill rotWithShape="1">
          <a:blip r:embed="rId2">
            <a:alphaModFix/>
          </a:blip>
          <a:srcRect b="0" l="0" r="0" t="0"/>
          <a:stretch/>
        </p:blipFill>
        <p:spPr>
          <a:xfrm>
            <a:off x="4564380" y="385078"/>
            <a:ext cx="3063240" cy="1109443"/>
          </a:xfrm>
          <a:prstGeom prst="rect">
            <a:avLst/>
          </a:prstGeom>
          <a:noFill/>
          <a:ln>
            <a:noFill/>
          </a:ln>
        </p:spPr>
      </p:pic>
      <p:pic>
        <p:nvPicPr>
          <p:cNvPr id="21" name="Google Shape;21;p18"/>
          <p:cNvPicPr preferRelativeResize="0"/>
          <p:nvPr/>
        </p:nvPicPr>
        <p:blipFill rotWithShape="1">
          <a:blip r:embed="rId3">
            <a:alphaModFix/>
          </a:blip>
          <a:srcRect b="0" l="0" r="0" t="0"/>
          <a:stretch/>
        </p:blipFill>
        <p:spPr>
          <a:xfrm>
            <a:off x="7939028" y="5961047"/>
            <a:ext cx="4035802" cy="84359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image V1">
  <p:cSld name="Text + image V1">
    <p:spTree>
      <p:nvGrpSpPr>
        <p:cNvPr id="74" name="Shape 74"/>
        <p:cNvGrpSpPr/>
        <p:nvPr/>
      </p:nvGrpSpPr>
      <p:grpSpPr>
        <a:xfrm>
          <a:off x="0" y="0"/>
          <a:ext cx="0" cy="0"/>
          <a:chOff x="0" y="0"/>
          <a:chExt cx="0" cy="0"/>
        </a:xfrm>
      </p:grpSpPr>
      <p:sp>
        <p:nvSpPr>
          <p:cNvPr id="75" name="Google Shape;75;g2545a36b31f_0_143"/>
          <p:cNvSpPr/>
          <p:nvPr>
            <p:ph idx="2" type="pic"/>
          </p:nvPr>
        </p:nvSpPr>
        <p:spPr>
          <a:xfrm>
            <a:off x="0" y="0"/>
            <a:ext cx="5411400" cy="6858000"/>
          </a:xfrm>
          <a:prstGeom prst="rect">
            <a:avLst/>
          </a:prstGeom>
          <a:noFill/>
          <a:ln>
            <a:noFill/>
          </a:ln>
        </p:spPr>
      </p:sp>
      <p:sp>
        <p:nvSpPr>
          <p:cNvPr id="76" name="Google Shape;76;g2545a36b31f_0_143"/>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77" name="Google Shape;77;g2545a36b31f_0_143"/>
          <p:cNvSpPr txBox="1"/>
          <p:nvPr>
            <p:ph type="title"/>
          </p:nvPr>
        </p:nvSpPr>
        <p:spPr>
          <a:xfrm>
            <a:off x="5930900" y="1393825"/>
            <a:ext cx="54228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accent1"/>
              </a:buClr>
              <a:buSzPts val="3200"/>
              <a:buFont typeface="Arial"/>
              <a:buNone/>
              <a:defRPr>
                <a:solidFill>
                  <a:srgbClr val="002060"/>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8" name="Google Shape;78;g2545a36b31f_0_143"/>
          <p:cNvSpPr txBox="1"/>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1" i="0" lang="en-GB" sz="1200" u="none" cap="none" strike="noStrike">
                <a:solidFill>
                  <a:schemeClr val="accent1"/>
                </a:solidFill>
                <a:latin typeface="Arial"/>
                <a:ea typeface="Arial"/>
                <a:cs typeface="Arial"/>
                <a:sym typeface="Arial"/>
              </a:rPr>
              <a:t>‹#›</a:t>
            </a:fld>
            <a:endParaRPr b="1" i="0" sz="1200" u="none" cap="none" strike="noStrike">
              <a:solidFill>
                <a:schemeClr val="accent1"/>
              </a:solidFill>
              <a:latin typeface="Arial"/>
              <a:ea typeface="Arial"/>
              <a:cs typeface="Arial"/>
              <a:sym typeface="Arial"/>
            </a:endParaRPr>
          </a:p>
        </p:txBody>
      </p:sp>
      <p:sp>
        <p:nvSpPr>
          <p:cNvPr id="79" name="Google Shape;79;g2545a36b31f_0_143"/>
          <p:cNvSpPr txBox="1"/>
          <p:nvPr>
            <p:ph idx="1" type="body"/>
          </p:nvPr>
        </p:nvSpPr>
        <p:spPr>
          <a:xfrm>
            <a:off x="5930900" y="3175000"/>
            <a:ext cx="5422800" cy="2933700"/>
          </a:xfrm>
          <a:prstGeom prst="rect">
            <a:avLst/>
          </a:prstGeom>
          <a:noFill/>
          <a:ln>
            <a:noFill/>
          </a:ln>
        </p:spPr>
        <p:txBody>
          <a:bodyPr anchorCtr="0" anchor="t" bIns="45700" lIns="91425" spcFirstLastPara="1" rIns="91425" wrap="square" tIns="45700">
            <a:normAutofit/>
          </a:bodyPr>
          <a:lstStyle>
            <a:lvl1pPr indent="-228600" lvl="0" marL="457200" rtl="0" algn="l">
              <a:lnSpc>
                <a:spcPct val="150000"/>
              </a:lnSpc>
              <a:spcBef>
                <a:spcPts val="1000"/>
              </a:spcBef>
              <a:spcAft>
                <a:spcPts val="0"/>
              </a:spcAft>
              <a:buSzPts val="2400"/>
              <a:buNone/>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p:cSld name="Title &amp; text">
    <p:spTree>
      <p:nvGrpSpPr>
        <p:cNvPr id="80" name="Shape 80"/>
        <p:cNvGrpSpPr/>
        <p:nvPr/>
      </p:nvGrpSpPr>
      <p:grpSpPr>
        <a:xfrm>
          <a:off x="0" y="0"/>
          <a:ext cx="0" cy="0"/>
          <a:chOff x="0" y="0"/>
          <a:chExt cx="0" cy="0"/>
        </a:xfrm>
      </p:grpSpPr>
      <p:sp>
        <p:nvSpPr>
          <p:cNvPr id="81" name="Google Shape;81;g2545a36b31f_0_149"/>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SzPts val="3200"/>
              <a:buNone/>
              <a:defRPr>
                <a:solidFill>
                  <a:srgbClr val="002060"/>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2" name="Google Shape;82;g2545a36b31f_0_149"/>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3" name="Google Shape;83;g2545a36b31f_0_14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84" name="Google Shape;84;g2545a36b31f_0_149"/>
          <p:cNvSpPr txBox="1"/>
          <p:nvPr>
            <p:ph idx="1" type="body"/>
          </p:nvPr>
        </p:nvSpPr>
        <p:spPr>
          <a:xfrm>
            <a:off x="838200" y="1990725"/>
            <a:ext cx="10515600" cy="3970200"/>
          </a:xfrm>
          <a:prstGeom prst="rect">
            <a:avLst/>
          </a:prstGeom>
          <a:noFill/>
          <a:ln>
            <a:noFill/>
          </a:ln>
        </p:spPr>
        <p:txBody>
          <a:bodyPr anchorCtr="0" anchor="t" bIns="45700" lIns="91425" spcFirstLastPara="1" rIns="91425" wrap="square" tIns="45700">
            <a:normAutofit/>
          </a:bodyPr>
          <a:lstStyle>
            <a:lvl1pPr indent="-381000" lvl="0" marL="457200" rtl="0" algn="l">
              <a:lnSpc>
                <a:spcPct val="90000"/>
              </a:lnSpc>
              <a:spcBef>
                <a:spcPts val="1000"/>
              </a:spcBef>
              <a:spcAft>
                <a:spcPts val="0"/>
              </a:spcAft>
              <a:buSzPts val="2400"/>
              <a:buChar char="•"/>
              <a:defRPr/>
            </a:lvl1pPr>
            <a:lvl2pPr indent="-381000" lvl="1" marL="914400" rtl="0" algn="l">
              <a:lnSpc>
                <a:spcPct val="90000"/>
              </a:lnSpc>
              <a:spcBef>
                <a:spcPts val="500"/>
              </a:spcBef>
              <a:spcAft>
                <a:spcPts val="0"/>
              </a:spcAft>
              <a:buSzPts val="2400"/>
              <a:buChar char="•"/>
              <a:defRPr/>
            </a:lvl2pPr>
            <a:lvl3pPr indent="-355600" lvl="2" marL="1371600" rtl="0" algn="l">
              <a:lnSpc>
                <a:spcPct val="90000"/>
              </a:lnSpc>
              <a:spcBef>
                <a:spcPts val="500"/>
              </a:spcBef>
              <a:spcAft>
                <a:spcPts val="0"/>
              </a:spcAft>
              <a:buSzPts val="2000"/>
              <a:buChar char="•"/>
              <a:defRPr/>
            </a:lvl3pPr>
            <a:lvl4pPr indent="-342900" lvl="3" marL="1828800" rtl="0" algn="l">
              <a:lnSpc>
                <a:spcPct val="90000"/>
              </a:lnSpc>
              <a:spcBef>
                <a:spcPts val="500"/>
              </a:spcBef>
              <a:spcAft>
                <a:spcPts val="0"/>
              </a:spcAft>
              <a:buSzPts val="1800"/>
              <a:buChar char="•"/>
              <a:defRPr/>
            </a:lvl4pPr>
            <a:lvl5pPr indent="-342900" lvl="4" marL="2286000" rtl="0" algn="l">
              <a:lnSpc>
                <a:spcPct val="90000"/>
              </a:lnSpc>
              <a:spcBef>
                <a:spcPts val="500"/>
              </a:spcBef>
              <a:spcAft>
                <a:spcPts val="0"/>
              </a:spcAft>
              <a:buSzPts val="1800"/>
              <a:buChar char="•"/>
              <a:defRPr/>
            </a:lvl5pPr>
            <a:lvl6pPr indent="-342900" lvl="5" marL="2743200" rtl="0" algn="l">
              <a:lnSpc>
                <a:spcPct val="90000"/>
              </a:lnSpc>
              <a:spcBef>
                <a:spcPts val="500"/>
              </a:spcBef>
              <a:spcAft>
                <a:spcPts val="0"/>
              </a:spcAft>
              <a:buSzPts val="1800"/>
              <a:buChar char="•"/>
              <a:defRPr/>
            </a:lvl6pPr>
            <a:lvl7pPr indent="-342900" lvl="6" marL="3200400" rtl="0" algn="l">
              <a:lnSpc>
                <a:spcPct val="90000"/>
              </a:lnSpc>
              <a:spcBef>
                <a:spcPts val="500"/>
              </a:spcBef>
              <a:spcAft>
                <a:spcPts val="0"/>
              </a:spcAft>
              <a:buSzPts val="1800"/>
              <a:buChar char="•"/>
              <a:defRPr/>
            </a:lvl7pPr>
            <a:lvl8pPr indent="-342900" lvl="7" marL="3657600" rtl="0" algn="l">
              <a:lnSpc>
                <a:spcPct val="90000"/>
              </a:lnSpc>
              <a:spcBef>
                <a:spcPts val="500"/>
              </a:spcBef>
              <a:spcAft>
                <a:spcPts val="0"/>
              </a:spcAft>
              <a:buSzPts val="1800"/>
              <a:buChar char="•"/>
              <a:defRPr/>
            </a:lvl8pPr>
            <a:lvl9pPr indent="-342900" lvl="8" marL="4114800" rtl="0" algn="l">
              <a:lnSpc>
                <a:spcPct val="90000"/>
              </a:lnSpc>
              <a:spcBef>
                <a:spcPts val="500"/>
              </a:spcBef>
              <a:spcAft>
                <a:spcPts val="0"/>
              </a:spcAft>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pty">
  <p:cSld name="empty">
    <p:spTree>
      <p:nvGrpSpPr>
        <p:cNvPr id="85" name="Shape 85"/>
        <p:cNvGrpSpPr/>
        <p:nvPr/>
      </p:nvGrpSpPr>
      <p:grpSpPr>
        <a:xfrm>
          <a:off x="0" y="0"/>
          <a:ext cx="0" cy="0"/>
          <a:chOff x="0" y="0"/>
          <a:chExt cx="0" cy="0"/>
        </a:xfrm>
      </p:grpSpPr>
      <p:sp>
        <p:nvSpPr>
          <p:cNvPr id="86" name="Google Shape;86;g2545a36b31f_0_154"/>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SzPts val="3200"/>
              <a:buNone/>
              <a:defRPr>
                <a:solidFill>
                  <a:srgbClr val="002060"/>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7" name="Google Shape;87;g2545a36b31f_0_154"/>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8" name="Google Shape;88;g2545a36b31f_0_154"/>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Back cover">
    <p:spTree>
      <p:nvGrpSpPr>
        <p:cNvPr id="89" name="Shape 89"/>
        <p:cNvGrpSpPr/>
        <p:nvPr/>
      </p:nvGrpSpPr>
      <p:grpSpPr>
        <a:xfrm>
          <a:off x="0" y="0"/>
          <a:ext cx="0" cy="0"/>
          <a:chOff x="0" y="0"/>
          <a:chExt cx="0" cy="0"/>
        </a:xfrm>
      </p:grpSpPr>
      <p:sp>
        <p:nvSpPr>
          <p:cNvPr id="90" name="Google Shape;90;g2545a36b31f_0_158"/>
          <p:cNvSpPr/>
          <p:nvPr/>
        </p:nvSpPr>
        <p:spPr>
          <a:xfrm>
            <a:off x="0" y="24072"/>
            <a:ext cx="12192000" cy="6834000"/>
          </a:xfrm>
          <a:prstGeom prst="rect">
            <a:avLst/>
          </a:prstGeom>
          <a:gradFill>
            <a:gsLst>
              <a:gs pos="0">
                <a:srgbClr val="1DADB9"/>
              </a:gs>
              <a:gs pos="100000">
                <a:srgbClr val="941F92"/>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1" name="Google Shape;91;g2545a36b31f_0_158"/>
          <p:cNvSpPr txBox="1"/>
          <p:nvPr>
            <p:ph type="ctrTitle"/>
          </p:nvPr>
        </p:nvSpPr>
        <p:spPr>
          <a:xfrm>
            <a:off x="1524000" y="3124200"/>
            <a:ext cx="9144000" cy="609600"/>
          </a:xfrm>
          <a:prstGeom prst="rect">
            <a:avLst/>
          </a:prstGeom>
          <a:noFill/>
          <a:ln>
            <a:noFill/>
          </a:ln>
        </p:spPr>
        <p:txBody>
          <a:bodyPr anchorCtr="0" anchor="b" bIns="45700" lIns="91425" spcFirstLastPara="1" rIns="91425" wrap="square" tIns="45700">
            <a:normAutofit/>
          </a:bodyPr>
          <a:lstStyle>
            <a:lvl1pPr lvl="0" rtl="0" algn="ctr">
              <a:lnSpc>
                <a:spcPct val="90000"/>
              </a:lnSpc>
              <a:spcBef>
                <a:spcPts val="0"/>
              </a:spcBef>
              <a:spcAft>
                <a:spcPts val="0"/>
              </a:spcAft>
              <a:buClr>
                <a:schemeClr val="lt1"/>
              </a:buClr>
              <a:buSzPts val="4000"/>
              <a:buFont typeface="Arial"/>
              <a:buNone/>
              <a:defRPr sz="3600">
                <a:solidFill>
                  <a:schemeClr val="l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pic>
        <p:nvPicPr>
          <p:cNvPr descr="Logo&#10;&#10;Description automatically generated" id="92" name="Google Shape;92;g2545a36b31f_0_158"/>
          <p:cNvPicPr preferRelativeResize="0"/>
          <p:nvPr/>
        </p:nvPicPr>
        <p:blipFill rotWithShape="1">
          <a:blip r:embed="rId2">
            <a:alphaModFix/>
          </a:blip>
          <a:srcRect b="0" l="0" r="0" t="0"/>
          <a:stretch/>
        </p:blipFill>
        <p:spPr>
          <a:xfrm>
            <a:off x="4564380" y="385078"/>
            <a:ext cx="3063239" cy="1109443"/>
          </a:xfrm>
          <a:prstGeom prst="rect">
            <a:avLst/>
          </a:prstGeom>
          <a:noFill/>
          <a:ln>
            <a:noFill/>
          </a:ln>
        </p:spPr>
      </p:pic>
      <p:sp>
        <p:nvSpPr>
          <p:cNvPr id="93" name="Google Shape;93;g2545a36b31f_0_158"/>
          <p:cNvSpPr txBox="1"/>
          <p:nvPr/>
        </p:nvSpPr>
        <p:spPr>
          <a:xfrm>
            <a:off x="4398645" y="6165145"/>
            <a:ext cx="33948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000000"/>
                </a:solidFill>
                <a:latin typeface="Arial"/>
                <a:ea typeface="Arial"/>
                <a:cs typeface="Arial"/>
                <a:sym typeface="Arial"/>
              </a:rPr>
              <a:t>www.edssi.eu</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image V2">
  <p:cSld name="Text + image V2">
    <p:spTree>
      <p:nvGrpSpPr>
        <p:cNvPr id="94" name="Shape 94"/>
        <p:cNvGrpSpPr/>
        <p:nvPr/>
      </p:nvGrpSpPr>
      <p:grpSpPr>
        <a:xfrm>
          <a:off x="0" y="0"/>
          <a:ext cx="0" cy="0"/>
          <a:chOff x="0" y="0"/>
          <a:chExt cx="0" cy="0"/>
        </a:xfrm>
      </p:grpSpPr>
      <p:sp>
        <p:nvSpPr>
          <p:cNvPr id="95" name="Google Shape;95;g2545a36b31f_0_163"/>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SzPts val="3200"/>
              <a:buNone/>
              <a:defRPr>
                <a:solidFill>
                  <a:srgbClr val="002060"/>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96" name="Google Shape;96;g2545a36b31f_0_163"/>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97" name="Google Shape;97;g2545a36b31f_0_163"/>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98" name="Google Shape;98;g2545a36b31f_0_163"/>
          <p:cNvSpPr txBox="1"/>
          <p:nvPr>
            <p:ph idx="1" type="body"/>
          </p:nvPr>
        </p:nvSpPr>
        <p:spPr>
          <a:xfrm>
            <a:off x="838200" y="1933575"/>
            <a:ext cx="5257800" cy="4235400"/>
          </a:xfrm>
          <a:prstGeom prst="rect">
            <a:avLst/>
          </a:prstGeom>
          <a:noFill/>
          <a:ln>
            <a:noFill/>
          </a:ln>
        </p:spPr>
        <p:txBody>
          <a:bodyPr anchorCtr="0" anchor="t" bIns="45700" lIns="91425" spcFirstLastPara="1" rIns="91425" wrap="square" tIns="45700">
            <a:normAutofit/>
          </a:bodyPr>
          <a:lstStyle>
            <a:lvl1pPr indent="-381000" lvl="0" marL="457200" rtl="0" algn="l">
              <a:lnSpc>
                <a:spcPct val="90000"/>
              </a:lnSpc>
              <a:spcBef>
                <a:spcPts val="1000"/>
              </a:spcBef>
              <a:spcAft>
                <a:spcPts val="0"/>
              </a:spcAft>
              <a:buSzPts val="2400"/>
              <a:buChar char="•"/>
              <a:defRPr/>
            </a:lvl1pPr>
            <a:lvl2pPr indent="-381000" lvl="1" marL="914400" rtl="0" algn="l">
              <a:lnSpc>
                <a:spcPct val="90000"/>
              </a:lnSpc>
              <a:spcBef>
                <a:spcPts val="500"/>
              </a:spcBef>
              <a:spcAft>
                <a:spcPts val="0"/>
              </a:spcAft>
              <a:buSzPts val="2400"/>
              <a:buChar char="•"/>
              <a:defRPr/>
            </a:lvl2pPr>
            <a:lvl3pPr indent="-355600" lvl="2" marL="1371600" rtl="0" algn="l">
              <a:lnSpc>
                <a:spcPct val="90000"/>
              </a:lnSpc>
              <a:spcBef>
                <a:spcPts val="500"/>
              </a:spcBef>
              <a:spcAft>
                <a:spcPts val="0"/>
              </a:spcAft>
              <a:buSzPts val="2000"/>
              <a:buChar char="•"/>
              <a:defRPr/>
            </a:lvl3pPr>
            <a:lvl4pPr indent="-342900" lvl="3" marL="1828800" rtl="0" algn="l">
              <a:lnSpc>
                <a:spcPct val="90000"/>
              </a:lnSpc>
              <a:spcBef>
                <a:spcPts val="500"/>
              </a:spcBef>
              <a:spcAft>
                <a:spcPts val="0"/>
              </a:spcAft>
              <a:buSzPts val="1800"/>
              <a:buChar char="•"/>
              <a:defRPr/>
            </a:lvl4pPr>
            <a:lvl5pPr indent="-342900" lvl="4" marL="2286000" rtl="0" algn="l">
              <a:lnSpc>
                <a:spcPct val="90000"/>
              </a:lnSpc>
              <a:spcBef>
                <a:spcPts val="500"/>
              </a:spcBef>
              <a:spcAft>
                <a:spcPts val="0"/>
              </a:spcAft>
              <a:buSzPts val="1800"/>
              <a:buChar char="•"/>
              <a:defRPr/>
            </a:lvl5pPr>
            <a:lvl6pPr indent="-342900" lvl="5" marL="2743200" rtl="0" algn="l">
              <a:lnSpc>
                <a:spcPct val="90000"/>
              </a:lnSpc>
              <a:spcBef>
                <a:spcPts val="500"/>
              </a:spcBef>
              <a:spcAft>
                <a:spcPts val="0"/>
              </a:spcAft>
              <a:buSzPts val="1800"/>
              <a:buChar char="•"/>
              <a:defRPr/>
            </a:lvl6pPr>
            <a:lvl7pPr indent="-342900" lvl="6" marL="3200400" rtl="0" algn="l">
              <a:lnSpc>
                <a:spcPct val="90000"/>
              </a:lnSpc>
              <a:spcBef>
                <a:spcPts val="500"/>
              </a:spcBef>
              <a:spcAft>
                <a:spcPts val="0"/>
              </a:spcAft>
              <a:buSzPts val="1800"/>
              <a:buChar char="•"/>
              <a:defRPr/>
            </a:lvl7pPr>
            <a:lvl8pPr indent="-342900" lvl="7" marL="3657600" rtl="0" algn="l">
              <a:lnSpc>
                <a:spcPct val="90000"/>
              </a:lnSpc>
              <a:spcBef>
                <a:spcPts val="500"/>
              </a:spcBef>
              <a:spcAft>
                <a:spcPts val="0"/>
              </a:spcAft>
              <a:buSzPts val="1800"/>
              <a:buChar char="•"/>
              <a:defRPr/>
            </a:lvl8pPr>
            <a:lvl9pPr indent="-342900" lvl="8" marL="4114800" rtl="0" algn="l">
              <a:lnSpc>
                <a:spcPct val="90000"/>
              </a:lnSpc>
              <a:spcBef>
                <a:spcPts val="500"/>
              </a:spcBef>
              <a:spcAft>
                <a:spcPts val="0"/>
              </a:spcAft>
              <a:buSzPts val="1800"/>
              <a:buChar char="•"/>
              <a:defRPr/>
            </a:lvl9pPr>
          </a:lstStyle>
          <a:p/>
        </p:txBody>
      </p:sp>
      <p:sp>
        <p:nvSpPr>
          <p:cNvPr id="99" name="Google Shape;99;g2545a36b31f_0_163"/>
          <p:cNvSpPr/>
          <p:nvPr>
            <p:ph idx="2" type="pic"/>
          </p:nvPr>
        </p:nvSpPr>
        <p:spPr>
          <a:xfrm>
            <a:off x="6504973" y="1933575"/>
            <a:ext cx="4848900" cy="4235400"/>
          </a:xfrm>
          <a:prstGeom prst="rect">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chart">
  <p:cSld name="Text &amp; chart">
    <p:spTree>
      <p:nvGrpSpPr>
        <p:cNvPr id="100" name="Shape 100"/>
        <p:cNvGrpSpPr/>
        <p:nvPr/>
      </p:nvGrpSpPr>
      <p:grpSpPr>
        <a:xfrm>
          <a:off x="0" y="0"/>
          <a:ext cx="0" cy="0"/>
          <a:chOff x="0" y="0"/>
          <a:chExt cx="0" cy="0"/>
        </a:xfrm>
      </p:grpSpPr>
      <p:sp>
        <p:nvSpPr>
          <p:cNvPr id="101" name="Google Shape;101;g2545a36b31f_0_169"/>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SzPts val="3200"/>
              <a:buNone/>
              <a:defRPr>
                <a:solidFill>
                  <a:srgbClr val="002060"/>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02" name="Google Shape;102;g2545a36b31f_0_169"/>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03" name="Google Shape;103;g2545a36b31f_0_16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104" name="Google Shape;104;g2545a36b31f_0_169"/>
          <p:cNvSpPr txBox="1"/>
          <p:nvPr>
            <p:ph idx="1" type="body"/>
          </p:nvPr>
        </p:nvSpPr>
        <p:spPr>
          <a:xfrm>
            <a:off x="838200" y="2001838"/>
            <a:ext cx="5411700" cy="4086300"/>
          </a:xfrm>
          <a:prstGeom prst="rect">
            <a:avLst/>
          </a:prstGeom>
          <a:noFill/>
          <a:ln>
            <a:noFill/>
          </a:ln>
        </p:spPr>
        <p:txBody>
          <a:bodyPr anchorCtr="0" anchor="t" bIns="45700" lIns="91425" spcFirstLastPara="1" rIns="91425" wrap="square" tIns="45700">
            <a:normAutofit/>
          </a:bodyPr>
          <a:lstStyle>
            <a:lvl1pPr indent="-381000" lvl="0" marL="457200" rtl="0" algn="l">
              <a:lnSpc>
                <a:spcPct val="90000"/>
              </a:lnSpc>
              <a:spcBef>
                <a:spcPts val="1000"/>
              </a:spcBef>
              <a:spcAft>
                <a:spcPts val="0"/>
              </a:spcAft>
              <a:buSzPts val="2400"/>
              <a:buChar char="•"/>
              <a:defRPr/>
            </a:lvl1pPr>
            <a:lvl2pPr indent="-381000" lvl="1" marL="914400" rtl="0" algn="l">
              <a:lnSpc>
                <a:spcPct val="90000"/>
              </a:lnSpc>
              <a:spcBef>
                <a:spcPts val="500"/>
              </a:spcBef>
              <a:spcAft>
                <a:spcPts val="0"/>
              </a:spcAft>
              <a:buSzPts val="2400"/>
              <a:buChar char="•"/>
              <a:defRPr/>
            </a:lvl2pPr>
            <a:lvl3pPr indent="-355600" lvl="2" marL="1371600" rtl="0" algn="l">
              <a:lnSpc>
                <a:spcPct val="90000"/>
              </a:lnSpc>
              <a:spcBef>
                <a:spcPts val="500"/>
              </a:spcBef>
              <a:spcAft>
                <a:spcPts val="0"/>
              </a:spcAft>
              <a:buSzPts val="2000"/>
              <a:buChar char="•"/>
              <a:defRPr/>
            </a:lvl3pPr>
            <a:lvl4pPr indent="-342900" lvl="3" marL="1828800" rtl="0" algn="l">
              <a:lnSpc>
                <a:spcPct val="90000"/>
              </a:lnSpc>
              <a:spcBef>
                <a:spcPts val="500"/>
              </a:spcBef>
              <a:spcAft>
                <a:spcPts val="0"/>
              </a:spcAft>
              <a:buSzPts val="1800"/>
              <a:buChar char="•"/>
              <a:defRPr/>
            </a:lvl4pPr>
            <a:lvl5pPr indent="-342900" lvl="4" marL="2286000" rtl="0" algn="l">
              <a:lnSpc>
                <a:spcPct val="90000"/>
              </a:lnSpc>
              <a:spcBef>
                <a:spcPts val="500"/>
              </a:spcBef>
              <a:spcAft>
                <a:spcPts val="0"/>
              </a:spcAft>
              <a:buSzPts val="1800"/>
              <a:buChar char="•"/>
              <a:defRPr/>
            </a:lvl5pPr>
            <a:lvl6pPr indent="-342900" lvl="5" marL="2743200" rtl="0" algn="l">
              <a:lnSpc>
                <a:spcPct val="90000"/>
              </a:lnSpc>
              <a:spcBef>
                <a:spcPts val="500"/>
              </a:spcBef>
              <a:spcAft>
                <a:spcPts val="0"/>
              </a:spcAft>
              <a:buSzPts val="1800"/>
              <a:buChar char="•"/>
              <a:defRPr/>
            </a:lvl6pPr>
            <a:lvl7pPr indent="-342900" lvl="6" marL="3200400" rtl="0" algn="l">
              <a:lnSpc>
                <a:spcPct val="90000"/>
              </a:lnSpc>
              <a:spcBef>
                <a:spcPts val="500"/>
              </a:spcBef>
              <a:spcAft>
                <a:spcPts val="0"/>
              </a:spcAft>
              <a:buSzPts val="1800"/>
              <a:buChar char="•"/>
              <a:defRPr/>
            </a:lvl7pPr>
            <a:lvl8pPr indent="-342900" lvl="7" marL="3657600" rtl="0" algn="l">
              <a:lnSpc>
                <a:spcPct val="90000"/>
              </a:lnSpc>
              <a:spcBef>
                <a:spcPts val="500"/>
              </a:spcBef>
              <a:spcAft>
                <a:spcPts val="0"/>
              </a:spcAft>
              <a:buSzPts val="1800"/>
              <a:buChar char="•"/>
              <a:defRPr/>
            </a:lvl8pPr>
            <a:lvl9pPr indent="-342900" lvl="8" marL="4114800" rtl="0" algn="l">
              <a:lnSpc>
                <a:spcPct val="90000"/>
              </a:lnSpc>
              <a:spcBef>
                <a:spcPts val="500"/>
              </a:spcBef>
              <a:spcAft>
                <a:spcPts val="0"/>
              </a:spcAft>
              <a:buSzPts val="1800"/>
              <a:buChar char="•"/>
              <a:defRPr/>
            </a:lvl9pPr>
          </a:lstStyle>
          <a:p/>
        </p:txBody>
      </p:sp>
      <p:sp>
        <p:nvSpPr>
          <p:cNvPr id="105" name="Google Shape;105;g2545a36b31f_0_169"/>
          <p:cNvSpPr/>
          <p:nvPr>
            <p:ph idx="2" type="chart"/>
          </p:nvPr>
        </p:nvSpPr>
        <p:spPr>
          <a:xfrm>
            <a:off x="6643868" y="2001838"/>
            <a:ext cx="4710000" cy="40863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accent1"/>
              </a:buClr>
              <a:buSzPts val="2400"/>
              <a:buFont typeface="Arial"/>
              <a:buChar char="•"/>
              <a:defRPr b="0" i="0" sz="2400" u="none" cap="none" strike="noStrike">
                <a:solidFill>
                  <a:schemeClr val="dk1"/>
                </a:solidFill>
                <a:latin typeface="Arial"/>
                <a:ea typeface="Arial"/>
                <a:cs typeface="Arial"/>
                <a:sym typeface="Arial"/>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uble bulleted list">
  <p:cSld name="Double bulleted list">
    <p:spTree>
      <p:nvGrpSpPr>
        <p:cNvPr id="106" name="Shape 106"/>
        <p:cNvGrpSpPr/>
        <p:nvPr/>
      </p:nvGrpSpPr>
      <p:grpSpPr>
        <a:xfrm>
          <a:off x="0" y="0"/>
          <a:ext cx="0" cy="0"/>
          <a:chOff x="0" y="0"/>
          <a:chExt cx="0" cy="0"/>
        </a:xfrm>
      </p:grpSpPr>
      <p:sp>
        <p:nvSpPr>
          <p:cNvPr id="107" name="Google Shape;107;g2545a36b31f_0_175"/>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SzPts val="3200"/>
              <a:buNone/>
              <a:defRPr>
                <a:solidFill>
                  <a:srgbClr val="002060"/>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08" name="Google Shape;108;g2545a36b31f_0_175"/>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09" name="Google Shape;109;g2545a36b31f_0_175"/>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110" name="Google Shape;110;g2545a36b31f_0_175"/>
          <p:cNvSpPr txBox="1"/>
          <p:nvPr>
            <p:ph idx="1" type="body"/>
          </p:nvPr>
        </p:nvSpPr>
        <p:spPr>
          <a:xfrm>
            <a:off x="838200" y="1909763"/>
            <a:ext cx="4775400" cy="4294200"/>
          </a:xfrm>
          <a:prstGeom prst="rect">
            <a:avLst/>
          </a:prstGeom>
          <a:noFill/>
          <a:ln>
            <a:noFill/>
          </a:ln>
        </p:spPr>
        <p:txBody>
          <a:bodyPr anchorCtr="0" anchor="t" bIns="45700" lIns="91425" spcFirstLastPara="1" rIns="91425" wrap="square" tIns="45700">
            <a:normAutofit/>
          </a:bodyPr>
          <a:lstStyle>
            <a:lvl1pPr indent="-381000" lvl="0" marL="457200" rtl="0" algn="l">
              <a:lnSpc>
                <a:spcPct val="90000"/>
              </a:lnSpc>
              <a:spcBef>
                <a:spcPts val="1000"/>
              </a:spcBef>
              <a:spcAft>
                <a:spcPts val="0"/>
              </a:spcAft>
              <a:buSzPts val="2400"/>
              <a:buChar char="•"/>
              <a:defRPr/>
            </a:lvl1pPr>
            <a:lvl2pPr indent="-381000" lvl="1" marL="914400" rtl="0" algn="l">
              <a:lnSpc>
                <a:spcPct val="90000"/>
              </a:lnSpc>
              <a:spcBef>
                <a:spcPts val="500"/>
              </a:spcBef>
              <a:spcAft>
                <a:spcPts val="0"/>
              </a:spcAft>
              <a:buSzPts val="2400"/>
              <a:buChar char="•"/>
              <a:defRPr/>
            </a:lvl2pPr>
            <a:lvl3pPr indent="-355600" lvl="2" marL="1371600" rtl="0" algn="l">
              <a:lnSpc>
                <a:spcPct val="90000"/>
              </a:lnSpc>
              <a:spcBef>
                <a:spcPts val="500"/>
              </a:spcBef>
              <a:spcAft>
                <a:spcPts val="0"/>
              </a:spcAft>
              <a:buSzPts val="2000"/>
              <a:buChar char="•"/>
              <a:defRPr/>
            </a:lvl3pPr>
            <a:lvl4pPr indent="-342900" lvl="3" marL="1828800" rtl="0" algn="l">
              <a:lnSpc>
                <a:spcPct val="90000"/>
              </a:lnSpc>
              <a:spcBef>
                <a:spcPts val="500"/>
              </a:spcBef>
              <a:spcAft>
                <a:spcPts val="0"/>
              </a:spcAft>
              <a:buSzPts val="1800"/>
              <a:buChar char="•"/>
              <a:defRPr/>
            </a:lvl4pPr>
            <a:lvl5pPr indent="-342900" lvl="4" marL="2286000" rtl="0" algn="l">
              <a:lnSpc>
                <a:spcPct val="90000"/>
              </a:lnSpc>
              <a:spcBef>
                <a:spcPts val="500"/>
              </a:spcBef>
              <a:spcAft>
                <a:spcPts val="0"/>
              </a:spcAft>
              <a:buSzPts val="1800"/>
              <a:buChar char="•"/>
              <a:defRPr/>
            </a:lvl5pPr>
            <a:lvl6pPr indent="-342900" lvl="5" marL="2743200" rtl="0" algn="l">
              <a:lnSpc>
                <a:spcPct val="90000"/>
              </a:lnSpc>
              <a:spcBef>
                <a:spcPts val="500"/>
              </a:spcBef>
              <a:spcAft>
                <a:spcPts val="0"/>
              </a:spcAft>
              <a:buSzPts val="1800"/>
              <a:buChar char="•"/>
              <a:defRPr/>
            </a:lvl6pPr>
            <a:lvl7pPr indent="-342900" lvl="6" marL="3200400" rtl="0" algn="l">
              <a:lnSpc>
                <a:spcPct val="90000"/>
              </a:lnSpc>
              <a:spcBef>
                <a:spcPts val="500"/>
              </a:spcBef>
              <a:spcAft>
                <a:spcPts val="0"/>
              </a:spcAft>
              <a:buSzPts val="1800"/>
              <a:buChar char="•"/>
              <a:defRPr/>
            </a:lvl7pPr>
            <a:lvl8pPr indent="-342900" lvl="7" marL="3657600" rtl="0" algn="l">
              <a:lnSpc>
                <a:spcPct val="90000"/>
              </a:lnSpc>
              <a:spcBef>
                <a:spcPts val="500"/>
              </a:spcBef>
              <a:spcAft>
                <a:spcPts val="0"/>
              </a:spcAft>
              <a:buSzPts val="1800"/>
              <a:buChar char="•"/>
              <a:defRPr/>
            </a:lvl8pPr>
            <a:lvl9pPr indent="-342900" lvl="8" marL="4114800" rtl="0" algn="l">
              <a:lnSpc>
                <a:spcPct val="90000"/>
              </a:lnSpc>
              <a:spcBef>
                <a:spcPts val="500"/>
              </a:spcBef>
              <a:spcAft>
                <a:spcPts val="0"/>
              </a:spcAft>
              <a:buSzPts val="1800"/>
              <a:buChar char="•"/>
              <a:defRPr/>
            </a:lvl9pPr>
          </a:lstStyle>
          <a:p/>
        </p:txBody>
      </p:sp>
      <p:sp>
        <p:nvSpPr>
          <p:cNvPr id="111" name="Google Shape;111;g2545a36b31f_0_175"/>
          <p:cNvSpPr txBox="1"/>
          <p:nvPr>
            <p:ph idx="2" type="body"/>
          </p:nvPr>
        </p:nvSpPr>
        <p:spPr>
          <a:xfrm>
            <a:off x="6180138" y="1909763"/>
            <a:ext cx="5173800" cy="4294200"/>
          </a:xfrm>
          <a:prstGeom prst="rect">
            <a:avLst/>
          </a:prstGeom>
          <a:noFill/>
          <a:ln>
            <a:noFill/>
          </a:ln>
        </p:spPr>
        <p:txBody>
          <a:bodyPr anchorCtr="0" anchor="t" bIns="45700" lIns="91425" spcFirstLastPara="1" rIns="91425" wrap="square" tIns="45700">
            <a:normAutofit/>
          </a:bodyPr>
          <a:lstStyle>
            <a:lvl1pPr indent="-381000" lvl="0" marL="457200" rtl="0" algn="l">
              <a:lnSpc>
                <a:spcPct val="90000"/>
              </a:lnSpc>
              <a:spcBef>
                <a:spcPts val="1000"/>
              </a:spcBef>
              <a:spcAft>
                <a:spcPts val="0"/>
              </a:spcAft>
              <a:buSzPts val="2400"/>
              <a:buChar char="•"/>
              <a:defRPr/>
            </a:lvl1pPr>
            <a:lvl2pPr indent="-381000" lvl="1" marL="914400" rtl="0" algn="l">
              <a:lnSpc>
                <a:spcPct val="90000"/>
              </a:lnSpc>
              <a:spcBef>
                <a:spcPts val="500"/>
              </a:spcBef>
              <a:spcAft>
                <a:spcPts val="0"/>
              </a:spcAft>
              <a:buSzPts val="2400"/>
              <a:buChar char="•"/>
              <a:defRPr/>
            </a:lvl2pPr>
            <a:lvl3pPr indent="-355600" lvl="2" marL="1371600" rtl="0" algn="l">
              <a:lnSpc>
                <a:spcPct val="90000"/>
              </a:lnSpc>
              <a:spcBef>
                <a:spcPts val="500"/>
              </a:spcBef>
              <a:spcAft>
                <a:spcPts val="0"/>
              </a:spcAft>
              <a:buSzPts val="2000"/>
              <a:buChar char="•"/>
              <a:defRPr/>
            </a:lvl3pPr>
            <a:lvl4pPr indent="-342900" lvl="3" marL="1828800" rtl="0" algn="l">
              <a:lnSpc>
                <a:spcPct val="90000"/>
              </a:lnSpc>
              <a:spcBef>
                <a:spcPts val="500"/>
              </a:spcBef>
              <a:spcAft>
                <a:spcPts val="0"/>
              </a:spcAft>
              <a:buSzPts val="1800"/>
              <a:buChar char="•"/>
              <a:defRPr/>
            </a:lvl4pPr>
            <a:lvl5pPr indent="-342900" lvl="4" marL="2286000" rtl="0" algn="l">
              <a:lnSpc>
                <a:spcPct val="90000"/>
              </a:lnSpc>
              <a:spcBef>
                <a:spcPts val="500"/>
              </a:spcBef>
              <a:spcAft>
                <a:spcPts val="0"/>
              </a:spcAft>
              <a:buSzPts val="1800"/>
              <a:buChar char="•"/>
              <a:defRPr/>
            </a:lvl5pPr>
            <a:lvl6pPr indent="-342900" lvl="5" marL="2743200" rtl="0" algn="l">
              <a:lnSpc>
                <a:spcPct val="90000"/>
              </a:lnSpc>
              <a:spcBef>
                <a:spcPts val="500"/>
              </a:spcBef>
              <a:spcAft>
                <a:spcPts val="0"/>
              </a:spcAft>
              <a:buSzPts val="1800"/>
              <a:buChar char="•"/>
              <a:defRPr/>
            </a:lvl6pPr>
            <a:lvl7pPr indent="-342900" lvl="6" marL="3200400" rtl="0" algn="l">
              <a:lnSpc>
                <a:spcPct val="90000"/>
              </a:lnSpc>
              <a:spcBef>
                <a:spcPts val="500"/>
              </a:spcBef>
              <a:spcAft>
                <a:spcPts val="0"/>
              </a:spcAft>
              <a:buSzPts val="1800"/>
              <a:buChar char="•"/>
              <a:defRPr/>
            </a:lvl7pPr>
            <a:lvl8pPr indent="-342900" lvl="7" marL="3657600" rtl="0" algn="l">
              <a:lnSpc>
                <a:spcPct val="90000"/>
              </a:lnSpc>
              <a:spcBef>
                <a:spcPts val="500"/>
              </a:spcBef>
              <a:spcAft>
                <a:spcPts val="0"/>
              </a:spcAft>
              <a:buSzPts val="1800"/>
              <a:buChar char="•"/>
              <a:defRPr/>
            </a:lvl8pPr>
            <a:lvl9pPr indent="-342900" lvl="8" marL="4114800" rtl="0" algn="l">
              <a:lnSpc>
                <a:spcPct val="90000"/>
              </a:lnSpc>
              <a:spcBef>
                <a:spcPts val="500"/>
              </a:spcBef>
              <a:spcAft>
                <a:spcPts val="0"/>
              </a:spcAft>
              <a:buSzPts val="18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 version 2">
  <p:cSld name="Text and image - version 2">
    <p:spTree>
      <p:nvGrpSpPr>
        <p:cNvPr id="112" name="Shape 112"/>
        <p:cNvGrpSpPr/>
        <p:nvPr/>
      </p:nvGrpSpPr>
      <p:grpSpPr>
        <a:xfrm>
          <a:off x="0" y="0"/>
          <a:ext cx="0" cy="0"/>
          <a:chOff x="0" y="0"/>
          <a:chExt cx="0" cy="0"/>
        </a:xfrm>
      </p:grpSpPr>
      <p:sp>
        <p:nvSpPr>
          <p:cNvPr id="113" name="Google Shape;113;g2545a36b31f_0_181"/>
          <p:cNvSpPr txBox="1"/>
          <p:nvPr>
            <p:ph type="title"/>
          </p:nvPr>
        </p:nvSpPr>
        <p:spPr>
          <a:xfrm>
            <a:off x="5930900" y="1393825"/>
            <a:ext cx="5422800" cy="1325700"/>
          </a:xfrm>
          <a:prstGeom prst="rect">
            <a:avLst/>
          </a:prstGeom>
          <a:noFill/>
          <a:ln>
            <a:noFill/>
          </a:ln>
        </p:spPr>
        <p:txBody>
          <a:bodyPr anchorCtr="0" anchor="ctr" bIns="45700" lIns="91425" spcFirstLastPara="1" rIns="91425" wrap="square" tIns="45700">
            <a:normAutofit/>
          </a:bodyPr>
          <a:lstStyle>
            <a:lvl1pPr lvl="0" rtl="0" algn="r">
              <a:lnSpc>
                <a:spcPct val="90000"/>
              </a:lnSpc>
              <a:spcBef>
                <a:spcPts val="0"/>
              </a:spcBef>
              <a:spcAft>
                <a:spcPts val="0"/>
              </a:spcAft>
              <a:buClr>
                <a:schemeClr val="accent1"/>
              </a:buClr>
              <a:buSzPts val="32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4" name="Google Shape;114;g2545a36b31f_0_18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5" name="Google Shape;115;g2545a36b31f_0_181"/>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6" name="Google Shape;116;g2545a36b31f_0_18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117" name="Google Shape;117;g2545a36b31f_0_181"/>
          <p:cNvSpPr txBox="1"/>
          <p:nvPr>
            <p:ph idx="1" type="body"/>
          </p:nvPr>
        </p:nvSpPr>
        <p:spPr>
          <a:xfrm>
            <a:off x="5930900" y="3175000"/>
            <a:ext cx="5422800" cy="2933700"/>
          </a:xfrm>
          <a:prstGeom prst="rect">
            <a:avLst/>
          </a:prstGeom>
          <a:noFill/>
          <a:ln>
            <a:noFill/>
          </a:ln>
        </p:spPr>
        <p:txBody>
          <a:bodyPr anchorCtr="0" anchor="t" bIns="45700" lIns="91425" spcFirstLastPara="1" rIns="91425" wrap="square" tIns="45700">
            <a:normAutofit/>
          </a:bodyPr>
          <a:lstStyle>
            <a:lvl1pPr indent="-228600" lvl="0" marL="457200" rtl="0" algn="r">
              <a:lnSpc>
                <a:spcPct val="150000"/>
              </a:lnSpc>
              <a:spcBef>
                <a:spcPts val="1000"/>
              </a:spcBef>
              <a:spcAft>
                <a:spcPts val="0"/>
              </a:spcAft>
              <a:buSzPts val="2400"/>
              <a:buNone/>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18" name="Google Shape;118;g2545a36b31f_0_181"/>
          <p:cNvSpPr/>
          <p:nvPr>
            <p:ph idx="2" type="pic"/>
          </p:nvPr>
        </p:nvSpPr>
        <p:spPr>
          <a:xfrm>
            <a:off x="0" y="0"/>
            <a:ext cx="5411400" cy="6858000"/>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er" type="blank">
  <p:cSld name="BLANK">
    <p:spTree>
      <p:nvGrpSpPr>
        <p:cNvPr id="119" name="Shape 119"/>
        <p:cNvGrpSpPr/>
        <p:nvPr/>
      </p:nvGrpSpPr>
      <p:grpSpPr>
        <a:xfrm>
          <a:off x="0" y="0"/>
          <a:ext cx="0" cy="0"/>
          <a:chOff x="0" y="0"/>
          <a:chExt cx="0" cy="0"/>
        </a:xfrm>
      </p:grpSpPr>
      <p:sp>
        <p:nvSpPr>
          <p:cNvPr id="120" name="Google Shape;120;g2545a36b31f_0_188"/>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1" name="Google Shape;121;g2545a36b31f_0_188"/>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2" name="Google Shape;122;g2545a36b31f_0_188"/>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 version 1">
  <p:cSld name="Text and Image - version 1">
    <p:spTree>
      <p:nvGrpSpPr>
        <p:cNvPr id="123" name="Shape 123"/>
        <p:cNvGrpSpPr/>
        <p:nvPr/>
      </p:nvGrpSpPr>
      <p:grpSpPr>
        <a:xfrm>
          <a:off x="0" y="0"/>
          <a:ext cx="0" cy="0"/>
          <a:chOff x="0" y="0"/>
          <a:chExt cx="0" cy="0"/>
        </a:xfrm>
      </p:grpSpPr>
      <p:sp>
        <p:nvSpPr>
          <p:cNvPr id="124" name="Google Shape;124;g2545a36b31f_0_192"/>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accent1"/>
              </a:buClr>
              <a:buSzPts val="3200"/>
              <a:buFont typeface="Arial"/>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5" name="Google Shape;125;g2545a36b31f_0_192"/>
          <p:cNvSpPr txBox="1"/>
          <p:nvPr>
            <p:ph idx="1" type="body"/>
          </p:nvPr>
        </p:nvSpPr>
        <p:spPr>
          <a:xfrm>
            <a:off x="838200" y="1825625"/>
            <a:ext cx="5181600" cy="4351200"/>
          </a:xfrm>
          <a:prstGeom prst="rect">
            <a:avLst/>
          </a:prstGeom>
          <a:noFill/>
          <a:ln>
            <a:noFill/>
          </a:ln>
        </p:spPr>
        <p:txBody>
          <a:bodyPr anchorCtr="0" anchor="t" bIns="45700" lIns="91425" spcFirstLastPara="1" rIns="91425" wrap="square" tIns="45700">
            <a:normAutofit/>
          </a:bodyPr>
          <a:lstStyle>
            <a:lvl1pPr indent="-349250" lvl="0" marL="457200" rtl="0" algn="l">
              <a:lnSpc>
                <a:spcPct val="90000"/>
              </a:lnSpc>
              <a:spcBef>
                <a:spcPts val="1100"/>
              </a:spcBef>
              <a:spcAft>
                <a:spcPts val="0"/>
              </a:spcAft>
              <a:buSzPts val="1900"/>
              <a:buChar char="•"/>
              <a:defRPr/>
            </a:lvl1pPr>
            <a:lvl2pPr indent="-349250" lvl="1" marL="914400" rtl="0" algn="l">
              <a:lnSpc>
                <a:spcPct val="90000"/>
              </a:lnSpc>
              <a:spcBef>
                <a:spcPts val="500"/>
              </a:spcBef>
              <a:spcAft>
                <a:spcPts val="0"/>
              </a:spcAft>
              <a:buClr>
                <a:schemeClr val="dk1"/>
              </a:buClr>
              <a:buSzPts val="1900"/>
              <a:buChar char="•"/>
              <a:defRPr/>
            </a:lvl2pPr>
            <a:lvl3pPr indent="-349250" lvl="2" marL="1371600" rtl="0" algn="l">
              <a:lnSpc>
                <a:spcPct val="90000"/>
              </a:lnSpc>
              <a:spcBef>
                <a:spcPts val="500"/>
              </a:spcBef>
              <a:spcAft>
                <a:spcPts val="0"/>
              </a:spcAft>
              <a:buClr>
                <a:schemeClr val="dk1"/>
              </a:buClr>
              <a:buSzPts val="1900"/>
              <a:buChar char="•"/>
              <a:defRPr/>
            </a:lvl3pPr>
            <a:lvl4pPr indent="-349250" lvl="3" marL="1828800" rtl="0" algn="l">
              <a:lnSpc>
                <a:spcPct val="90000"/>
              </a:lnSpc>
              <a:spcBef>
                <a:spcPts val="500"/>
              </a:spcBef>
              <a:spcAft>
                <a:spcPts val="0"/>
              </a:spcAft>
              <a:buClr>
                <a:schemeClr val="dk1"/>
              </a:buClr>
              <a:buSzPts val="1900"/>
              <a:buChar char="•"/>
              <a:defRPr/>
            </a:lvl4pPr>
            <a:lvl5pPr indent="-349250" lvl="4" marL="2286000" rtl="0" algn="l">
              <a:lnSpc>
                <a:spcPct val="90000"/>
              </a:lnSpc>
              <a:spcBef>
                <a:spcPts val="500"/>
              </a:spcBef>
              <a:spcAft>
                <a:spcPts val="0"/>
              </a:spcAft>
              <a:buClr>
                <a:schemeClr val="dk1"/>
              </a:buClr>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126" name="Google Shape;126;g2545a36b31f_0_192"/>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7" name="Google Shape;127;g2545a36b31f_0_192"/>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8" name="Google Shape;128;g2545a36b31f_0_192"/>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129" name="Google Shape;129;g2545a36b31f_0_192"/>
          <p:cNvSpPr/>
          <p:nvPr>
            <p:ph idx="2" type="pic"/>
          </p:nvPr>
        </p:nvSpPr>
        <p:spPr>
          <a:xfrm>
            <a:off x="6384925" y="1825625"/>
            <a:ext cx="4968900" cy="4351200"/>
          </a:xfrm>
          <a:prstGeom prst="rect">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pty">
  <p:cSld name="empty">
    <p:spTree>
      <p:nvGrpSpPr>
        <p:cNvPr id="22" name="Shape 22"/>
        <p:cNvGrpSpPr/>
        <p:nvPr/>
      </p:nvGrpSpPr>
      <p:grpSpPr>
        <a:xfrm>
          <a:off x="0" y="0"/>
          <a:ext cx="0" cy="0"/>
          <a:chOff x="0" y="0"/>
          <a:chExt cx="0" cy="0"/>
        </a:xfrm>
      </p:grpSpPr>
      <p:sp>
        <p:nvSpPr>
          <p:cNvPr id="23" name="Google Shape;23;p24"/>
          <p:cNvSpPr txBox="1"/>
          <p:nvPr>
            <p:ph type="title"/>
          </p:nvPr>
        </p:nvSpPr>
        <p:spPr>
          <a:xfrm>
            <a:off x="838200" y="365125"/>
            <a:ext cx="77724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3200"/>
              <a:buNone/>
              <a:defRPr>
                <a:solidFill>
                  <a:srgbClr val="00206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24"/>
          <p:cNvSpPr txBox="1"/>
          <p:nvPr>
            <p:ph idx="11" type="ftr"/>
          </p:nvPr>
        </p:nvSpPr>
        <p:spPr>
          <a:xfrm>
            <a:off x="838200" y="6356350"/>
            <a:ext cx="411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ulleted list">
  <p:cSld name="Title and bulleted list">
    <p:spTree>
      <p:nvGrpSpPr>
        <p:cNvPr id="130" name="Shape 130"/>
        <p:cNvGrpSpPr/>
        <p:nvPr/>
      </p:nvGrpSpPr>
      <p:grpSpPr>
        <a:xfrm>
          <a:off x="0" y="0"/>
          <a:ext cx="0" cy="0"/>
          <a:chOff x="0" y="0"/>
          <a:chExt cx="0" cy="0"/>
        </a:xfrm>
      </p:grpSpPr>
      <p:sp>
        <p:nvSpPr>
          <p:cNvPr id="131" name="Google Shape;131;g2545a36b31f_0_199"/>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accent1"/>
              </a:buClr>
              <a:buSzPts val="3200"/>
              <a:buFont typeface="Arial"/>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2" name="Google Shape;132;g2545a36b31f_0_199"/>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33" name="Google Shape;133;g2545a36b31f_0_199"/>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 name="Google Shape;134;g2545a36b31f_0_199"/>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 name="Google Shape;135;g2545a36b31f_0_19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type="obj">
  <p:cSld name="OBJECT">
    <p:spTree>
      <p:nvGrpSpPr>
        <p:cNvPr id="136" name="Shape 136"/>
        <p:cNvGrpSpPr/>
        <p:nvPr/>
      </p:nvGrpSpPr>
      <p:grpSpPr>
        <a:xfrm>
          <a:off x="0" y="0"/>
          <a:ext cx="0" cy="0"/>
          <a:chOff x="0" y="0"/>
          <a:chExt cx="0" cy="0"/>
        </a:xfrm>
      </p:grpSpPr>
      <p:sp>
        <p:nvSpPr>
          <p:cNvPr id="137" name="Google Shape;137;g2545a36b31f_0_205"/>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accent1"/>
              </a:buClr>
              <a:buSzPts val="3200"/>
              <a:buFont typeface="Arial"/>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8" name="Google Shape;138;g2545a36b31f_0_205"/>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228600" lvl="0" marL="457200" rtl="0" algn="l">
              <a:lnSpc>
                <a:spcPct val="150000"/>
              </a:lnSpc>
              <a:spcBef>
                <a:spcPts val="1000"/>
              </a:spcBef>
              <a:spcAft>
                <a:spcPts val="0"/>
              </a:spcAft>
              <a:buSzPts val="2400"/>
              <a:buNone/>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39" name="Google Shape;139;g2545a36b31f_0_205"/>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0" name="Google Shape;140;g2545a36b31f_0_205"/>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1" name="Google Shape;141;g2545a36b31f_0_205"/>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wMasterSp="0" type="title">
  <p:cSld name="TITLE">
    <p:spTree>
      <p:nvGrpSpPr>
        <p:cNvPr id="142" name="Shape 142"/>
        <p:cNvGrpSpPr/>
        <p:nvPr/>
      </p:nvGrpSpPr>
      <p:grpSpPr>
        <a:xfrm>
          <a:off x="0" y="0"/>
          <a:ext cx="0" cy="0"/>
          <a:chOff x="0" y="0"/>
          <a:chExt cx="0" cy="0"/>
        </a:xfrm>
      </p:grpSpPr>
      <p:sp>
        <p:nvSpPr>
          <p:cNvPr id="143" name="Google Shape;143;g2545a36b31f_0_211"/>
          <p:cNvSpPr/>
          <p:nvPr/>
        </p:nvSpPr>
        <p:spPr>
          <a:xfrm>
            <a:off x="0" y="0"/>
            <a:ext cx="12192000" cy="59181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4" name="Google Shape;144;g2545a36b31f_0_211"/>
          <p:cNvSpPr txBox="1"/>
          <p:nvPr>
            <p:ph type="ctrTitle"/>
          </p:nvPr>
        </p:nvSpPr>
        <p:spPr>
          <a:xfrm>
            <a:off x="1524000" y="1122363"/>
            <a:ext cx="9144000" cy="2387700"/>
          </a:xfrm>
          <a:prstGeom prst="rect">
            <a:avLst/>
          </a:prstGeom>
          <a:noFill/>
          <a:ln>
            <a:noFill/>
          </a:ln>
        </p:spPr>
        <p:txBody>
          <a:bodyPr anchorCtr="0" anchor="b" bIns="45700" lIns="91425" spcFirstLastPara="1" rIns="91425" wrap="square" tIns="45700">
            <a:normAutofit/>
          </a:bodyPr>
          <a:lstStyle>
            <a:lvl1pPr lvl="0" rtl="0" algn="ctr">
              <a:lnSpc>
                <a:spcPct val="90000"/>
              </a:lnSpc>
              <a:spcBef>
                <a:spcPts val="0"/>
              </a:spcBef>
              <a:spcAft>
                <a:spcPts val="0"/>
              </a:spcAft>
              <a:buClr>
                <a:schemeClr val="lt1"/>
              </a:buClr>
              <a:buSzPts val="4000"/>
              <a:buFont typeface="Arial"/>
              <a:buNone/>
              <a:defRPr sz="40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5" name="Google Shape;145;g2545a36b31f_0_211"/>
          <p:cNvSpPr txBox="1"/>
          <p:nvPr>
            <p:ph idx="1" type="subTitle"/>
          </p:nvPr>
        </p:nvSpPr>
        <p:spPr>
          <a:xfrm>
            <a:off x="1524000" y="3602038"/>
            <a:ext cx="9144000" cy="1655700"/>
          </a:xfrm>
          <a:prstGeom prst="rect">
            <a:avLst/>
          </a:prstGeom>
          <a:noFill/>
          <a:ln>
            <a:noFill/>
          </a:ln>
        </p:spPr>
        <p:txBody>
          <a:bodyPr anchorCtr="0" anchor="t" bIns="45700" lIns="91425" spcFirstLastPara="1" rIns="91425" wrap="square" tIns="45700">
            <a:normAutofit/>
          </a:bodyPr>
          <a:lstStyle>
            <a:lvl1pPr lvl="0" rtl="0" algn="ctr">
              <a:lnSpc>
                <a:spcPct val="90000"/>
              </a:lnSpc>
              <a:spcBef>
                <a:spcPts val="1000"/>
              </a:spcBef>
              <a:spcAft>
                <a:spcPts val="0"/>
              </a:spcAft>
              <a:buSzPts val="2400"/>
              <a:buNone/>
              <a:defRPr sz="2400">
                <a:solidFill>
                  <a:schemeClr val="accent2"/>
                </a:solidFill>
              </a:defRPr>
            </a:lvl1pPr>
            <a:lvl2pPr lvl="1" rtl="0" algn="ctr">
              <a:lnSpc>
                <a:spcPct val="90000"/>
              </a:lnSpc>
              <a:spcBef>
                <a:spcPts val="500"/>
              </a:spcBef>
              <a:spcAft>
                <a:spcPts val="0"/>
              </a:spcAft>
              <a:buClr>
                <a:schemeClr val="dk1"/>
              </a:buClr>
              <a:buSzPts val="2000"/>
              <a:buNone/>
              <a:defRPr sz="2000"/>
            </a:lvl2pPr>
            <a:lvl3pPr lvl="2" rtl="0" algn="ctr">
              <a:lnSpc>
                <a:spcPct val="90000"/>
              </a:lnSpc>
              <a:spcBef>
                <a:spcPts val="500"/>
              </a:spcBef>
              <a:spcAft>
                <a:spcPts val="0"/>
              </a:spcAft>
              <a:buClr>
                <a:schemeClr val="dk1"/>
              </a:buClr>
              <a:buSzPts val="1800"/>
              <a:buNone/>
              <a:defRPr sz="1800"/>
            </a:lvl3pPr>
            <a:lvl4pPr lvl="3" rtl="0" algn="ctr">
              <a:lnSpc>
                <a:spcPct val="90000"/>
              </a:lnSpc>
              <a:spcBef>
                <a:spcPts val="500"/>
              </a:spcBef>
              <a:spcAft>
                <a:spcPts val="0"/>
              </a:spcAft>
              <a:buClr>
                <a:schemeClr val="dk1"/>
              </a:buClr>
              <a:buSzPts val="1600"/>
              <a:buNone/>
              <a:defRPr sz="1600"/>
            </a:lvl4pPr>
            <a:lvl5pPr lvl="4" rtl="0" algn="ctr">
              <a:lnSpc>
                <a:spcPct val="90000"/>
              </a:lnSpc>
              <a:spcBef>
                <a:spcPts val="500"/>
              </a:spcBef>
              <a:spcAft>
                <a:spcPts val="0"/>
              </a:spcAft>
              <a:buClr>
                <a:schemeClr val="dk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sp>
        <p:nvSpPr>
          <p:cNvPr id="146" name="Google Shape;146;g2545a36b31f_0_21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7" name="Google Shape;147;g2545a36b31f_0_211"/>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8" name="Google Shape;148;g2545a36b31f_0_21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 version 2 1">
  <p:cSld name="Text and image - version 2_1">
    <p:spTree>
      <p:nvGrpSpPr>
        <p:cNvPr id="149" name="Shape 149"/>
        <p:cNvGrpSpPr/>
        <p:nvPr/>
      </p:nvGrpSpPr>
      <p:grpSpPr>
        <a:xfrm>
          <a:off x="0" y="0"/>
          <a:ext cx="0" cy="0"/>
          <a:chOff x="0" y="0"/>
          <a:chExt cx="0" cy="0"/>
        </a:xfrm>
      </p:grpSpPr>
      <p:sp>
        <p:nvSpPr>
          <p:cNvPr id="150" name="Google Shape;150;g2545a36b31f_0_218"/>
          <p:cNvSpPr txBox="1"/>
          <p:nvPr>
            <p:ph type="title"/>
          </p:nvPr>
        </p:nvSpPr>
        <p:spPr>
          <a:xfrm>
            <a:off x="5930900" y="1393825"/>
            <a:ext cx="5422800" cy="1325700"/>
          </a:xfrm>
          <a:prstGeom prst="rect">
            <a:avLst/>
          </a:prstGeom>
          <a:noFill/>
          <a:ln>
            <a:noFill/>
          </a:ln>
        </p:spPr>
        <p:txBody>
          <a:bodyPr anchorCtr="0" anchor="ctr" bIns="45700" lIns="91425" spcFirstLastPara="1" rIns="91425" wrap="square" tIns="45700">
            <a:normAutofit/>
          </a:bodyPr>
          <a:lstStyle>
            <a:lvl1pPr lvl="0" rtl="0" algn="r">
              <a:lnSpc>
                <a:spcPct val="90000"/>
              </a:lnSpc>
              <a:spcBef>
                <a:spcPts val="0"/>
              </a:spcBef>
              <a:spcAft>
                <a:spcPts val="0"/>
              </a:spcAft>
              <a:buClr>
                <a:schemeClr val="accent1"/>
              </a:buClr>
              <a:buSzPts val="32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1" name="Google Shape;151;g2545a36b31f_0_218"/>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2" name="Google Shape;152;g2545a36b31f_0_218"/>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3" name="Google Shape;153;g2545a36b31f_0_218"/>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154" name="Google Shape;154;g2545a36b31f_0_218"/>
          <p:cNvSpPr txBox="1"/>
          <p:nvPr>
            <p:ph idx="1" type="body"/>
          </p:nvPr>
        </p:nvSpPr>
        <p:spPr>
          <a:xfrm>
            <a:off x="5930900" y="3175000"/>
            <a:ext cx="5422800" cy="2933700"/>
          </a:xfrm>
          <a:prstGeom prst="rect">
            <a:avLst/>
          </a:prstGeom>
          <a:noFill/>
          <a:ln>
            <a:noFill/>
          </a:ln>
        </p:spPr>
        <p:txBody>
          <a:bodyPr anchorCtr="0" anchor="t" bIns="45700" lIns="91425" spcFirstLastPara="1" rIns="91425" wrap="square" tIns="45700">
            <a:normAutofit/>
          </a:bodyPr>
          <a:lstStyle>
            <a:lvl1pPr indent="-228600" lvl="0" marL="457200" rtl="0" algn="r">
              <a:lnSpc>
                <a:spcPct val="150000"/>
              </a:lnSpc>
              <a:spcBef>
                <a:spcPts val="1100"/>
              </a:spcBef>
              <a:spcAft>
                <a:spcPts val="0"/>
              </a:spcAft>
              <a:buSzPts val="2400"/>
              <a:buNone/>
              <a:defRPr/>
            </a:lvl1pPr>
            <a:lvl2pPr indent="-349250" lvl="1" marL="914400" rtl="0" algn="l">
              <a:lnSpc>
                <a:spcPct val="90000"/>
              </a:lnSpc>
              <a:spcBef>
                <a:spcPts val="500"/>
              </a:spcBef>
              <a:spcAft>
                <a:spcPts val="0"/>
              </a:spcAft>
              <a:buClr>
                <a:schemeClr val="dk1"/>
              </a:buClr>
              <a:buSzPts val="1900"/>
              <a:buChar char="•"/>
              <a:defRPr/>
            </a:lvl2pPr>
            <a:lvl3pPr indent="-349250" lvl="2" marL="1371600" rtl="0" algn="l">
              <a:lnSpc>
                <a:spcPct val="90000"/>
              </a:lnSpc>
              <a:spcBef>
                <a:spcPts val="500"/>
              </a:spcBef>
              <a:spcAft>
                <a:spcPts val="0"/>
              </a:spcAft>
              <a:buClr>
                <a:schemeClr val="dk1"/>
              </a:buClr>
              <a:buSzPts val="1900"/>
              <a:buChar char="•"/>
              <a:defRPr/>
            </a:lvl3pPr>
            <a:lvl4pPr indent="-349250" lvl="3" marL="1828800" rtl="0" algn="l">
              <a:lnSpc>
                <a:spcPct val="90000"/>
              </a:lnSpc>
              <a:spcBef>
                <a:spcPts val="500"/>
              </a:spcBef>
              <a:spcAft>
                <a:spcPts val="0"/>
              </a:spcAft>
              <a:buClr>
                <a:schemeClr val="dk1"/>
              </a:buClr>
              <a:buSzPts val="1900"/>
              <a:buChar char="•"/>
              <a:defRPr/>
            </a:lvl4pPr>
            <a:lvl5pPr indent="-349250" lvl="4" marL="2286000" rtl="0" algn="l">
              <a:lnSpc>
                <a:spcPct val="90000"/>
              </a:lnSpc>
              <a:spcBef>
                <a:spcPts val="500"/>
              </a:spcBef>
              <a:spcAft>
                <a:spcPts val="0"/>
              </a:spcAft>
              <a:buClr>
                <a:schemeClr val="dk1"/>
              </a:buClr>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
        <p:nvSpPr>
          <p:cNvPr id="155" name="Google Shape;155;g2545a36b31f_0_218"/>
          <p:cNvSpPr/>
          <p:nvPr>
            <p:ph idx="2" type="pic"/>
          </p:nvPr>
        </p:nvSpPr>
        <p:spPr>
          <a:xfrm>
            <a:off x="0" y="0"/>
            <a:ext cx="5411700" cy="6858000"/>
          </a:xfrm>
          <a:prstGeom prst="rect">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image V1">
  <p:cSld name="Text + image V1">
    <p:spTree>
      <p:nvGrpSpPr>
        <p:cNvPr id="26" name="Shape 26"/>
        <p:cNvGrpSpPr/>
        <p:nvPr/>
      </p:nvGrpSpPr>
      <p:grpSpPr>
        <a:xfrm>
          <a:off x="0" y="0"/>
          <a:ext cx="0" cy="0"/>
          <a:chOff x="0" y="0"/>
          <a:chExt cx="0" cy="0"/>
        </a:xfrm>
      </p:grpSpPr>
      <p:sp>
        <p:nvSpPr>
          <p:cNvPr id="27" name="Google Shape;27;p19"/>
          <p:cNvSpPr/>
          <p:nvPr>
            <p:ph idx="2" type="pic"/>
          </p:nvPr>
        </p:nvSpPr>
        <p:spPr>
          <a:xfrm>
            <a:off x="0" y="0"/>
            <a:ext cx="5411449" cy="6858000"/>
          </a:xfrm>
          <a:prstGeom prst="rect">
            <a:avLst/>
          </a:prstGeom>
          <a:noFill/>
          <a:ln>
            <a:noFill/>
          </a:ln>
        </p:spPr>
      </p:sp>
      <p:sp>
        <p:nvSpPr>
          <p:cNvPr id="28" name="Google Shape;28;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29" name="Google Shape;29;p19"/>
          <p:cNvSpPr txBox="1"/>
          <p:nvPr>
            <p:ph type="title"/>
          </p:nvPr>
        </p:nvSpPr>
        <p:spPr>
          <a:xfrm>
            <a:off x="5930900" y="1393825"/>
            <a:ext cx="54229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Arial"/>
              <a:buNone/>
              <a:defRPr>
                <a:solidFill>
                  <a:srgbClr val="00206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9"/>
          <p:cNvSpPr txBox="1"/>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1" i="0" lang="en-GB" sz="1200" u="none" cap="none" strike="noStrike">
                <a:solidFill>
                  <a:schemeClr val="accent1"/>
                </a:solidFill>
                <a:latin typeface="Arial"/>
                <a:ea typeface="Arial"/>
                <a:cs typeface="Arial"/>
                <a:sym typeface="Arial"/>
              </a:rPr>
              <a:t>‹#›</a:t>
            </a:fld>
            <a:endParaRPr b="1" i="0" sz="1200" u="none" cap="none" strike="noStrike">
              <a:solidFill>
                <a:schemeClr val="accent1"/>
              </a:solidFill>
              <a:latin typeface="Arial"/>
              <a:ea typeface="Arial"/>
              <a:cs typeface="Arial"/>
              <a:sym typeface="Arial"/>
            </a:endParaRPr>
          </a:p>
        </p:txBody>
      </p:sp>
      <p:sp>
        <p:nvSpPr>
          <p:cNvPr id="31" name="Google Shape;31;p19"/>
          <p:cNvSpPr txBox="1"/>
          <p:nvPr>
            <p:ph idx="1" type="body"/>
          </p:nvPr>
        </p:nvSpPr>
        <p:spPr>
          <a:xfrm>
            <a:off x="5930900" y="3175000"/>
            <a:ext cx="5422900" cy="2933700"/>
          </a:xfrm>
          <a:prstGeom prst="rect">
            <a:avLst/>
          </a:prstGeom>
          <a:noFill/>
          <a:ln>
            <a:noFill/>
          </a:ln>
        </p:spPr>
        <p:txBody>
          <a:bodyPr anchorCtr="0" anchor="t" bIns="45700" lIns="91425" spcFirstLastPara="1" rIns="91425" wrap="square" tIns="45700">
            <a:normAutofit/>
          </a:bodyPr>
          <a:lstStyle>
            <a:lvl1pPr indent="-228600" lvl="0" marL="457200" algn="l">
              <a:lnSpc>
                <a:spcPct val="150000"/>
              </a:lnSpc>
              <a:spcBef>
                <a:spcPts val="1000"/>
              </a:spcBef>
              <a:spcAft>
                <a:spcPts val="0"/>
              </a:spcAft>
              <a:buSzPts val="2400"/>
              <a:buNon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p:cSld name="Title &amp; text">
    <p:spTree>
      <p:nvGrpSpPr>
        <p:cNvPr id="32" name="Shape 32"/>
        <p:cNvGrpSpPr/>
        <p:nvPr/>
      </p:nvGrpSpPr>
      <p:grpSpPr>
        <a:xfrm>
          <a:off x="0" y="0"/>
          <a:ext cx="0" cy="0"/>
          <a:chOff x="0" y="0"/>
          <a:chExt cx="0" cy="0"/>
        </a:xfrm>
      </p:grpSpPr>
      <p:sp>
        <p:nvSpPr>
          <p:cNvPr id="33" name="Google Shape;33;p20"/>
          <p:cNvSpPr txBox="1"/>
          <p:nvPr>
            <p:ph type="title"/>
          </p:nvPr>
        </p:nvSpPr>
        <p:spPr>
          <a:xfrm>
            <a:off x="838200" y="365125"/>
            <a:ext cx="77724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3200"/>
              <a:buNone/>
              <a:defRPr>
                <a:solidFill>
                  <a:srgbClr val="00206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20"/>
          <p:cNvSpPr txBox="1"/>
          <p:nvPr>
            <p:ph idx="11" type="ftr"/>
          </p:nvPr>
        </p:nvSpPr>
        <p:spPr>
          <a:xfrm>
            <a:off x="838200" y="6356350"/>
            <a:ext cx="411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36" name="Google Shape;36;p20"/>
          <p:cNvSpPr txBox="1"/>
          <p:nvPr>
            <p:ph idx="1" type="body"/>
          </p:nvPr>
        </p:nvSpPr>
        <p:spPr>
          <a:xfrm>
            <a:off x="838200" y="1990725"/>
            <a:ext cx="10515600" cy="3970338"/>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SzPts val="2400"/>
              <a:buChar char="•"/>
              <a:defRPr/>
            </a:lvl1pPr>
            <a:lvl2pPr indent="-381000" lvl="1" marL="914400" algn="l">
              <a:lnSpc>
                <a:spcPct val="90000"/>
              </a:lnSpc>
              <a:spcBef>
                <a:spcPts val="500"/>
              </a:spcBef>
              <a:spcAft>
                <a:spcPts val="0"/>
              </a:spcAft>
              <a:buSzPts val="2400"/>
              <a:buChar char="•"/>
              <a:defRPr/>
            </a:lvl2pPr>
            <a:lvl3pPr indent="-355600" lvl="2" marL="1371600" algn="l">
              <a:lnSpc>
                <a:spcPct val="90000"/>
              </a:lnSpc>
              <a:spcBef>
                <a:spcPts val="500"/>
              </a:spcBef>
              <a:spcAft>
                <a:spcPts val="0"/>
              </a:spcAft>
              <a:buSzPts val="2000"/>
              <a:buChar char="•"/>
              <a:defRPr/>
            </a:lvl3pPr>
            <a:lvl4pPr indent="-342900" lvl="3" marL="1828800" algn="l">
              <a:lnSpc>
                <a:spcPct val="90000"/>
              </a:lnSpc>
              <a:spcBef>
                <a:spcPts val="500"/>
              </a:spcBef>
              <a:spcAft>
                <a:spcPts val="0"/>
              </a:spcAft>
              <a:buSzPts val="1800"/>
              <a:buChar char="•"/>
              <a:defRPr/>
            </a:lvl4pPr>
            <a:lvl5pPr indent="-342900" lvl="4" marL="2286000" algn="l">
              <a:lnSpc>
                <a:spcPct val="90000"/>
              </a:lnSpc>
              <a:spcBef>
                <a:spcPts val="500"/>
              </a:spcBef>
              <a:spcAft>
                <a:spcPts val="0"/>
              </a:spcAft>
              <a:buSzPts val="1800"/>
              <a:buChar char="•"/>
              <a:defRPr/>
            </a:lvl5pPr>
            <a:lvl6pPr indent="-342900" lvl="5" marL="2743200" algn="l">
              <a:lnSpc>
                <a:spcPct val="90000"/>
              </a:lnSpc>
              <a:spcBef>
                <a:spcPts val="500"/>
              </a:spcBef>
              <a:spcAft>
                <a:spcPts val="0"/>
              </a:spcAft>
              <a:buSzPts val="1800"/>
              <a:buChar char="•"/>
              <a:defRPr/>
            </a:lvl6pPr>
            <a:lvl7pPr indent="-342900" lvl="6" marL="3200400" algn="l">
              <a:lnSpc>
                <a:spcPct val="90000"/>
              </a:lnSpc>
              <a:spcBef>
                <a:spcPts val="500"/>
              </a:spcBef>
              <a:spcAft>
                <a:spcPts val="0"/>
              </a:spcAft>
              <a:buSzPts val="1800"/>
              <a:buChar char="•"/>
              <a:defRPr/>
            </a:lvl7pPr>
            <a:lvl8pPr indent="-342900" lvl="7" marL="3657600" algn="l">
              <a:lnSpc>
                <a:spcPct val="90000"/>
              </a:lnSpc>
              <a:spcBef>
                <a:spcPts val="500"/>
              </a:spcBef>
              <a:spcAft>
                <a:spcPts val="0"/>
              </a:spcAft>
              <a:buSzPts val="1800"/>
              <a:buChar char="•"/>
              <a:defRPr/>
            </a:lvl8pPr>
            <a:lvl9pPr indent="-342900" lvl="8" marL="4114800" algn="l">
              <a:lnSpc>
                <a:spcPct val="90000"/>
              </a:lnSpc>
              <a:spcBef>
                <a:spcPts val="500"/>
              </a:spcBef>
              <a:spcAft>
                <a:spcPts val="0"/>
              </a:spcAft>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image V2">
  <p:cSld name="Text + image V2">
    <p:spTree>
      <p:nvGrpSpPr>
        <p:cNvPr id="37" name="Shape 37"/>
        <p:cNvGrpSpPr/>
        <p:nvPr/>
      </p:nvGrpSpPr>
      <p:grpSpPr>
        <a:xfrm>
          <a:off x="0" y="0"/>
          <a:ext cx="0" cy="0"/>
          <a:chOff x="0" y="0"/>
          <a:chExt cx="0" cy="0"/>
        </a:xfrm>
      </p:grpSpPr>
      <p:sp>
        <p:nvSpPr>
          <p:cNvPr id="38" name="Google Shape;38;p21"/>
          <p:cNvSpPr txBox="1"/>
          <p:nvPr>
            <p:ph type="title"/>
          </p:nvPr>
        </p:nvSpPr>
        <p:spPr>
          <a:xfrm>
            <a:off x="838200" y="365125"/>
            <a:ext cx="77724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3200"/>
              <a:buNone/>
              <a:defRPr>
                <a:solidFill>
                  <a:srgbClr val="00206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21"/>
          <p:cNvSpPr txBox="1"/>
          <p:nvPr>
            <p:ph idx="11" type="ftr"/>
          </p:nvPr>
        </p:nvSpPr>
        <p:spPr>
          <a:xfrm>
            <a:off x="838200" y="6356350"/>
            <a:ext cx="411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41" name="Google Shape;41;p21"/>
          <p:cNvSpPr txBox="1"/>
          <p:nvPr>
            <p:ph idx="1" type="body"/>
          </p:nvPr>
        </p:nvSpPr>
        <p:spPr>
          <a:xfrm>
            <a:off x="838200" y="1933575"/>
            <a:ext cx="5257800" cy="423545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SzPts val="2400"/>
              <a:buChar char="•"/>
              <a:defRPr/>
            </a:lvl1pPr>
            <a:lvl2pPr indent="-381000" lvl="1" marL="914400" algn="l">
              <a:lnSpc>
                <a:spcPct val="90000"/>
              </a:lnSpc>
              <a:spcBef>
                <a:spcPts val="500"/>
              </a:spcBef>
              <a:spcAft>
                <a:spcPts val="0"/>
              </a:spcAft>
              <a:buSzPts val="2400"/>
              <a:buChar char="•"/>
              <a:defRPr/>
            </a:lvl2pPr>
            <a:lvl3pPr indent="-355600" lvl="2" marL="1371600" algn="l">
              <a:lnSpc>
                <a:spcPct val="90000"/>
              </a:lnSpc>
              <a:spcBef>
                <a:spcPts val="500"/>
              </a:spcBef>
              <a:spcAft>
                <a:spcPts val="0"/>
              </a:spcAft>
              <a:buSzPts val="2000"/>
              <a:buChar char="•"/>
              <a:defRPr/>
            </a:lvl3pPr>
            <a:lvl4pPr indent="-342900" lvl="3" marL="1828800" algn="l">
              <a:lnSpc>
                <a:spcPct val="90000"/>
              </a:lnSpc>
              <a:spcBef>
                <a:spcPts val="500"/>
              </a:spcBef>
              <a:spcAft>
                <a:spcPts val="0"/>
              </a:spcAft>
              <a:buSzPts val="1800"/>
              <a:buChar char="•"/>
              <a:defRPr/>
            </a:lvl4pPr>
            <a:lvl5pPr indent="-342900" lvl="4" marL="2286000" algn="l">
              <a:lnSpc>
                <a:spcPct val="90000"/>
              </a:lnSpc>
              <a:spcBef>
                <a:spcPts val="500"/>
              </a:spcBef>
              <a:spcAft>
                <a:spcPts val="0"/>
              </a:spcAft>
              <a:buSzPts val="1800"/>
              <a:buChar char="•"/>
              <a:defRPr/>
            </a:lvl5pPr>
            <a:lvl6pPr indent="-342900" lvl="5" marL="2743200" algn="l">
              <a:lnSpc>
                <a:spcPct val="90000"/>
              </a:lnSpc>
              <a:spcBef>
                <a:spcPts val="500"/>
              </a:spcBef>
              <a:spcAft>
                <a:spcPts val="0"/>
              </a:spcAft>
              <a:buSzPts val="1800"/>
              <a:buChar char="•"/>
              <a:defRPr/>
            </a:lvl6pPr>
            <a:lvl7pPr indent="-342900" lvl="6" marL="3200400" algn="l">
              <a:lnSpc>
                <a:spcPct val="90000"/>
              </a:lnSpc>
              <a:spcBef>
                <a:spcPts val="500"/>
              </a:spcBef>
              <a:spcAft>
                <a:spcPts val="0"/>
              </a:spcAft>
              <a:buSzPts val="1800"/>
              <a:buChar char="•"/>
              <a:defRPr/>
            </a:lvl7pPr>
            <a:lvl8pPr indent="-342900" lvl="7" marL="3657600" algn="l">
              <a:lnSpc>
                <a:spcPct val="90000"/>
              </a:lnSpc>
              <a:spcBef>
                <a:spcPts val="500"/>
              </a:spcBef>
              <a:spcAft>
                <a:spcPts val="0"/>
              </a:spcAft>
              <a:buSzPts val="1800"/>
              <a:buChar char="•"/>
              <a:defRPr/>
            </a:lvl8pPr>
            <a:lvl9pPr indent="-342900" lvl="8" marL="4114800" algn="l">
              <a:lnSpc>
                <a:spcPct val="90000"/>
              </a:lnSpc>
              <a:spcBef>
                <a:spcPts val="500"/>
              </a:spcBef>
              <a:spcAft>
                <a:spcPts val="0"/>
              </a:spcAft>
              <a:buSzPts val="1800"/>
              <a:buChar char="•"/>
              <a:defRPr/>
            </a:lvl9pPr>
          </a:lstStyle>
          <a:p/>
        </p:txBody>
      </p:sp>
      <p:sp>
        <p:nvSpPr>
          <p:cNvPr id="42" name="Google Shape;42;p21"/>
          <p:cNvSpPr/>
          <p:nvPr>
            <p:ph idx="2" type="pic"/>
          </p:nvPr>
        </p:nvSpPr>
        <p:spPr>
          <a:xfrm>
            <a:off x="6504973" y="1933575"/>
            <a:ext cx="4848828" cy="4235450"/>
          </a:xfrm>
          <a:prstGeom prst="rect">
            <a:avLst/>
          </a:prstGeom>
          <a:no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chart">
  <p:cSld name="Text &amp; chart">
    <p:spTree>
      <p:nvGrpSpPr>
        <p:cNvPr id="43" name="Shape 43"/>
        <p:cNvGrpSpPr/>
        <p:nvPr/>
      </p:nvGrpSpPr>
      <p:grpSpPr>
        <a:xfrm>
          <a:off x="0" y="0"/>
          <a:ext cx="0" cy="0"/>
          <a:chOff x="0" y="0"/>
          <a:chExt cx="0" cy="0"/>
        </a:xfrm>
      </p:grpSpPr>
      <p:sp>
        <p:nvSpPr>
          <p:cNvPr id="44" name="Google Shape;44;p22"/>
          <p:cNvSpPr txBox="1"/>
          <p:nvPr>
            <p:ph type="title"/>
          </p:nvPr>
        </p:nvSpPr>
        <p:spPr>
          <a:xfrm>
            <a:off x="838200" y="365125"/>
            <a:ext cx="77724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3200"/>
              <a:buNone/>
              <a:defRPr>
                <a:solidFill>
                  <a:srgbClr val="00206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22"/>
          <p:cNvSpPr txBox="1"/>
          <p:nvPr>
            <p:ph idx="11" type="ftr"/>
          </p:nvPr>
        </p:nvSpPr>
        <p:spPr>
          <a:xfrm>
            <a:off x="838200" y="6356350"/>
            <a:ext cx="411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47" name="Google Shape;47;p22"/>
          <p:cNvSpPr txBox="1"/>
          <p:nvPr>
            <p:ph idx="1" type="body"/>
          </p:nvPr>
        </p:nvSpPr>
        <p:spPr>
          <a:xfrm>
            <a:off x="838200" y="2001838"/>
            <a:ext cx="5411788" cy="4086225"/>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SzPts val="2400"/>
              <a:buChar char="•"/>
              <a:defRPr/>
            </a:lvl1pPr>
            <a:lvl2pPr indent="-381000" lvl="1" marL="914400" algn="l">
              <a:lnSpc>
                <a:spcPct val="90000"/>
              </a:lnSpc>
              <a:spcBef>
                <a:spcPts val="500"/>
              </a:spcBef>
              <a:spcAft>
                <a:spcPts val="0"/>
              </a:spcAft>
              <a:buSzPts val="2400"/>
              <a:buChar char="•"/>
              <a:defRPr/>
            </a:lvl2pPr>
            <a:lvl3pPr indent="-355600" lvl="2" marL="1371600" algn="l">
              <a:lnSpc>
                <a:spcPct val="90000"/>
              </a:lnSpc>
              <a:spcBef>
                <a:spcPts val="500"/>
              </a:spcBef>
              <a:spcAft>
                <a:spcPts val="0"/>
              </a:spcAft>
              <a:buSzPts val="2000"/>
              <a:buChar char="•"/>
              <a:defRPr/>
            </a:lvl3pPr>
            <a:lvl4pPr indent="-342900" lvl="3" marL="1828800" algn="l">
              <a:lnSpc>
                <a:spcPct val="90000"/>
              </a:lnSpc>
              <a:spcBef>
                <a:spcPts val="500"/>
              </a:spcBef>
              <a:spcAft>
                <a:spcPts val="0"/>
              </a:spcAft>
              <a:buSzPts val="1800"/>
              <a:buChar char="•"/>
              <a:defRPr/>
            </a:lvl4pPr>
            <a:lvl5pPr indent="-342900" lvl="4" marL="2286000" algn="l">
              <a:lnSpc>
                <a:spcPct val="90000"/>
              </a:lnSpc>
              <a:spcBef>
                <a:spcPts val="500"/>
              </a:spcBef>
              <a:spcAft>
                <a:spcPts val="0"/>
              </a:spcAft>
              <a:buSzPts val="1800"/>
              <a:buChar char="•"/>
              <a:defRPr/>
            </a:lvl5pPr>
            <a:lvl6pPr indent="-342900" lvl="5" marL="2743200" algn="l">
              <a:lnSpc>
                <a:spcPct val="90000"/>
              </a:lnSpc>
              <a:spcBef>
                <a:spcPts val="500"/>
              </a:spcBef>
              <a:spcAft>
                <a:spcPts val="0"/>
              </a:spcAft>
              <a:buSzPts val="1800"/>
              <a:buChar char="•"/>
              <a:defRPr/>
            </a:lvl6pPr>
            <a:lvl7pPr indent="-342900" lvl="6" marL="3200400" algn="l">
              <a:lnSpc>
                <a:spcPct val="90000"/>
              </a:lnSpc>
              <a:spcBef>
                <a:spcPts val="500"/>
              </a:spcBef>
              <a:spcAft>
                <a:spcPts val="0"/>
              </a:spcAft>
              <a:buSzPts val="1800"/>
              <a:buChar char="•"/>
              <a:defRPr/>
            </a:lvl7pPr>
            <a:lvl8pPr indent="-342900" lvl="7" marL="3657600" algn="l">
              <a:lnSpc>
                <a:spcPct val="90000"/>
              </a:lnSpc>
              <a:spcBef>
                <a:spcPts val="500"/>
              </a:spcBef>
              <a:spcAft>
                <a:spcPts val="0"/>
              </a:spcAft>
              <a:buSzPts val="1800"/>
              <a:buChar char="•"/>
              <a:defRPr/>
            </a:lvl8pPr>
            <a:lvl9pPr indent="-342900" lvl="8" marL="4114800" algn="l">
              <a:lnSpc>
                <a:spcPct val="90000"/>
              </a:lnSpc>
              <a:spcBef>
                <a:spcPts val="500"/>
              </a:spcBef>
              <a:spcAft>
                <a:spcPts val="0"/>
              </a:spcAft>
              <a:buSzPts val="1800"/>
              <a:buChar char="•"/>
              <a:defRPr/>
            </a:lvl9pPr>
          </a:lstStyle>
          <a:p/>
        </p:txBody>
      </p:sp>
      <p:sp>
        <p:nvSpPr>
          <p:cNvPr id="48" name="Google Shape;48;p22"/>
          <p:cNvSpPr/>
          <p:nvPr>
            <p:ph idx="2" type="chart"/>
          </p:nvPr>
        </p:nvSpPr>
        <p:spPr>
          <a:xfrm>
            <a:off x="6643868" y="2001838"/>
            <a:ext cx="4709932" cy="4086225"/>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1"/>
              </a:buClr>
              <a:buSzPts val="2400"/>
              <a:buFont typeface="Arial"/>
              <a:buChar char="•"/>
              <a:defRPr b="0" i="0" sz="2400" u="none" cap="none" strike="noStrike">
                <a:solidFill>
                  <a:schemeClr val="dk1"/>
                </a:solidFill>
                <a:latin typeface="Arial"/>
                <a:ea typeface="Arial"/>
                <a:cs typeface="Arial"/>
                <a:sym typeface="Arial"/>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uble bulleted list">
  <p:cSld name="Double bulleted list">
    <p:spTree>
      <p:nvGrpSpPr>
        <p:cNvPr id="49" name="Shape 49"/>
        <p:cNvGrpSpPr/>
        <p:nvPr/>
      </p:nvGrpSpPr>
      <p:grpSpPr>
        <a:xfrm>
          <a:off x="0" y="0"/>
          <a:ext cx="0" cy="0"/>
          <a:chOff x="0" y="0"/>
          <a:chExt cx="0" cy="0"/>
        </a:xfrm>
      </p:grpSpPr>
      <p:sp>
        <p:nvSpPr>
          <p:cNvPr id="50" name="Google Shape;50;p23"/>
          <p:cNvSpPr txBox="1"/>
          <p:nvPr>
            <p:ph type="title"/>
          </p:nvPr>
        </p:nvSpPr>
        <p:spPr>
          <a:xfrm>
            <a:off x="838200" y="365125"/>
            <a:ext cx="77724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3200"/>
              <a:buNone/>
              <a:defRPr>
                <a:solidFill>
                  <a:srgbClr val="00206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3"/>
          <p:cNvSpPr txBox="1"/>
          <p:nvPr>
            <p:ph idx="11" type="ftr"/>
          </p:nvPr>
        </p:nvSpPr>
        <p:spPr>
          <a:xfrm>
            <a:off x="838200" y="6356350"/>
            <a:ext cx="4114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53" name="Google Shape;53;p23"/>
          <p:cNvSpPr txBox="1"/>
          <p:nvPr>
            <p:ph idx="1" type="body"/>
          </p:nvPr>
        </p:nvSpPr>
        <p:spPr>
          <a:xfrm>
            <a:off x="838200" y="1909763"/>
            <a:ext cx="4775522" cy="4294187"/>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SzPts val="2400"/>
              <a:buChar char="•"/>
              <a:defRPr/>
            </a:lvl1pPr>
            <a:lvl2pPr indent="-381000" lvl="1" marL="914400" algn="l">
              <a:lnSpc>
                <a:spcPct val="90000"/>
              </a:lnSpc>
              <a:spcBef>
                <a:spcPts val="500"/>
              </a:spcBef>
              <a:spcAft>
                <a:spcPts val="0"/>
              </a:spcAft>
              <a:buSzPts val="2400"/>
              <a:buChar char="•"/>
              <a:defRPr/>
            </a:lvl2pPr>
            <a:lvl3pPr indent="-355600" lvl="2" marL="1371600" algn="l">
              <a:lnSpc>
                <a:spcPct val="90000"/>
              </a:lnSpc>
              <a:spcBef>
                <a:spcPts val="500"/>
              </a:spcBef>
              <a:spcAft>
                <a:spcPts val="0"/>
              </a:spcAft>
              <a:buSzPts val="2000"/>
              <a:buChar char="•"/>
              <a:defRPr/>
            </a:lvl3pPr>
            <a:lvl4pPr indent="-342900" lvl="3" marL="1828800" algn="l">
              <a:lnSpc>
                <a:spcPct val="90000"/>
              </a:lnSpc>
              <a:spcBef>
                <a:spcPts val="500"/>
              </a:spcBef>
              <a:spcAft>
                <a:spcPts val="0"/>
              </a:spcAft>
              <a:buSzPts val="1800"/>
              <a:buChar char="•"/>
              <a:defRPr/>
            </a:lvl4pPr>
            <a:lvl5pPr indent="-342900" lvl="4" marL="2286000" algn="l">
              <a:lnSpc>
                <a:spcPct val="90000"/>
              </a:lnSpc>
              <a:spcBef>
                <a:spcPts val="500"/>
              </a:spcBef>
              <a:spcAft>
                <a:spcPts val="0"/>
              </a:spcAft>
              <a:buSzPts val="1800"/>
              <a:buChar char="•"/>
              <a:defRPr/>
            </a:lvl5pPr>
            <a:lvl6pPr indent="-342900" lvl="5" marL="2743200" algn="l">
              <a:lnSpc>
                <a:spcPct val="90000"/>
              </a:lnSpc>
              <a:spcBef>
                <a:spcPts val="500"/>
              </a:spcBef>
              <a:spcAft>
                <a:spcPts val="0"/>
              </a:spcAft>
              <a:buSzPts val="1800"/>
              <a:buChar char="•"/>
              <a:defRPr/>
            </a:lvl6pPr>
            <a:lvl7pPr indent="-342900" lvl="6" marL="3200400" algn="l">
              <a:lnSpc>
                <a:spcPct val="90000"/>
              </a:lnSpc>
              <a:spcBef>
                <a:spcPts val="500"/>
              </a:spcBef>
              <a:spcAft>
                <a:spcPts val="0"/>
              </a:spcAft>
              <a:buSzPts val="1800"/>
              <a:buChar char="•"/>
              <a:defRPr/>
            </a:lvl7pPr>
            <a:lvl8pPr indent="-342900" lvl="7" marL="3657600" algn="l">
              <a:lnSpc>
                <a:spcPct val="90000"/>
              </a:lnSpc>
              <a:spcBef>
                <a:spcPts val="500"/>
              </a:spcBef>
              <a:spcAft>
                <a:spcPts val="0"/>
              </a:spcAft>
              <a:buSzPts val="1800"/>
              <a:buChar char="•"/>
              <a:defRPr/>
            </a:lvl8pPr>
            <a:lvl9pPr indent="-342900" lvl="8" marL="4114800" algn="l">
              <a:lnSpc>
                <a:spcPct val="90000"/>
              </a:lnSpc>
              <a:spcBef>
                <a:spcPts val="500"/>
              </a:spcBef>
              <a:spcAft>
                <a:spcPts val="0"/>
              </a:spcAft>
              <a:buSzPts val="1800"/>
              <a:buChar char="•"/>
              <a:defRPr/>
            </a:lvl9pPr>
          </a:lstStyle>
          <a:p/>
        </p:txBody>
      </p:sp>
      <p:sp>
        <p:nvSpPr>
          <p:cNvPr id="54" name="Google Shape;54;p23"/>
          <p:cNvSpPr txBox="1"/>
          <p:nvPr>
            <p:ph idx="2" type="body"/>
          </p:nvPr>
        </p:nvSpPr>
        <p:spPr>
          <a:xfrm>
            <a:off x="6180138" y="1909763"/>
            <a:ext cx="5173662" cy="4294187"/>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SzPts val="2400"/>
              <a:buChar char="•"/>
              <a:defRPr/>
            </a:lvl1pPr>
            <a:lvl2pPr indent="-381000" lvl="1" marL="914400" algn="l">
              <a:lnSpc>
                <a:spcPct val="90000"/>
              </a:lnSpc>
              <a:spcBef>
                <a:spcPts val="500"/>
              </a:spcBef>
              <a:spcAft>
                <a:spcPts val="0"/>
              </a:spcAft>
              <a:buSzPts val="2400"/>
              <a:buChar char="•"/>
              <a:defRPr/>
            </a:lvl2pPr>
            <a:lvl3pPr indent="-355600" lvl="2" marL="1371600" algn="l">
              <a:lnSpc>
                <a:spcPct val="90000"/>
              </a:lnSpc>
              <a:spcBef>
                <a:spcPts val="500"/>
              </a:spcBef>
              <a:spcAft>
                <a:spcPts val="0"/>
              </a:spcAft>
              <a:buSzPts val="2000"/>
              <a:buChar char="•"/>
              <a:defRPr/>
            </a:lvl3pPr>
            <a:lvl4pPr indent="-342900" lvl="3" marL="1828800" algn="l">
              <a:lnSpc>
                <a:spcPct val="90000"/>
              </a:lnSpc>
              <a:spcBef>
                <a:spcPts val="500"/>
              </a:spcBef>
              <a:spcAft>
                <a:spcPts val="0"/>
              </a:spcAft>
              <a:buSzPts val="1800"/>
              <a:buChar char="•"/>
              <a:defRPr/>
            </a:lvl4pPr>
            <a:lvl5pPr indent="-342900" lvl="4" marL="2286000" algn="l">
              <a:lnSpc>
                <a:spcPct val="90000"/>
              </a:lnSpc>
              <a:spcBef>
                <a:spcPts val="500"/>
              </a:spcBef>
              <a:spcAft>
                <a:spcPts val="0"/>
              </a:spcAft>
              <a:buSzPts val="1800"/>
              <a:buChar char="•"/>
              <a:defRPr/>
            </a:lvl5pPr>
            <a:lvl6pPr indent="-342900" lvl="5" marL="2743200" algn="l">
              <a:lnSpc>
                <a:spcPct val="90000"/>
              </a:lnSpc>
              <a:spcBef>
                <a:spcPts val="500"/>
              </a:spcBef>
              <a:spcAft>
                <a:spcPts val="0"/>
              </a:spcAft>
              <a:buSzPts val="1800"/>
              <a:buChar char="•"/>
              <a:defRPr/>
            </a:lvl6pPr>
            <a:lvl7pPr indent="-342900" lvl="6" marL="3200400" algn="l">
              <a:lnSpc>
                <a:spcPct val="90000"/>
              </a:lnSpc>
              <a:spcBef>
                <a:spcPts val="500"/>
              </a:spcBef>
              <a:spcAft>
                <a:spcPts val="0"/>
              </a:spcAft>
              <a:buSzPts val="1800"/>
              <a:buChar char="•"/>
              <a:defRPr/>
            </a:lvl7pPr>
            <a:lvl8pPr indent="-342900" lvl="7" marL="3657600" algn="l">
              <a:lnSpc>
                <a:spcPct val="90000"/>
              </a:lnSpc>
              <a:spcBef>
                <a:spcPts val="500"/>
              </a:spcBef>
              <a:spcAft>
                <a:spcPts val="0"/>
              </a:spcAft>
              <a:buSzPts val="1800"/>
              <a:buChar char="•"/>
              <a:defRPr/>
            </a:lvl8pPr>
            <a:lvl9pPr indent="-342900" lvl="8" marL="4114800" algn="l">
              <a:lnSpc>
                <a:spcPct val="90000"/>
              </a:lnSpc>
              <a:spcBef>
                <a:spcPts val="500"/>
              </a:spcBef>
              <a:spcAft>
                <a:spcPts val="0"/>
              </a:spcAft>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Back cover">
    <p:spTree>
      <p:nvGrpSpPr>
        <p:cNvPr id="55" name="Shape 55"/>
        <p:cNvGrpSpPr/>
        <p:nvPr/>
      </p:nvGrpSpPr>
      <p:grpSpPr>
        <a:xfrm>
          <a:off x="0" y="0"/>
          <a:ext cx="0" cy="0"/>
          <a:chOff x="0" y="0"/>
          <a:chExt cx="0" cy="0"/>
        </a:xfrm>
      </p:grpSpPr>
      <p:sp>
        <p:nvSpPr>
          <p:cNvPr id="56" name="Google Shape;56;p25"/>
          <p:cNvSpPr/>
          <p:nvPr/>
        </p:nvSpPr>
        <p:spPr>
          <a:xfrm>
            <a:off x="0" y="24072"/>
            <a:ext cx="12192000" cy="6833928"/>
          </a:xfrm>
          <a:prstGeom prst="rect">
            <a:avLst/>
          </a:prstGeom>
          <a:gradFill>
            <a:gsLst>
              <a:gs pos="0">
                <a:srgbClr val="1DADB9"/>
              </a:gs>
              <a:gs pos="100000">
                <a:srgbClr val="941F92"/>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7" name="Google Shape;57;p25"/>
          <p:cNvSpPr txBox="1"/>
          <p:nvPr>
            <p:ph type="ctrTitle"/>
          </p:nvPr>
        </p:nvSpPr>
        <p:spPr>
          <a:xfrm>
            <a:off x="1524000" y="3124200"/>
            <a:ext cx="9144000" cy="609601"/>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lt1"/>
              </a:buClr>
              <a:buSzPts val="4000"/>
              <a:buFont typeface="Arial"/>
              <a:buNone/>
              <a:defRPr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Logo&#10;&#10;Description automatically generated" id="58" name="Google Shape;58;p25"/>
          <p:cNvPicPr preferRelativeResize="0"/>
          <p:nvPr/>
        </p:nvPicPr>
        <p:blipFill rotWithShape="1">
          <a:blip r:embed="rId2">
            <a:alphaModFix/>
          </a:blip>
          <a:srcRect b="0" l="0" r="0" t="0"/>
          <a:stretch/>
        </p:blipFill>
        <p:spPr>
          <a:xfrm>
            <a:off x="4564380" y="385078"/>
            <a:ext cx="3063240" cy="1109443"/>
          </a:xfrm>
          <a:prstGeom prst="rect">
            <a:avLst/>
          </a:prstGeom>
          <a:noFill/>
          <a:ln>
            <a:noFill/>
          </a:ln>
        </p:spPr>
      </p:pic>
      <p:sp>
        <p:nvSpPr>
          <p:cNvPr id="59" name="Google Shape;59;p25"/>
          <p:cNvSpPr txBox="1"/>
          <p:nvPr/>
        </p:nvSpPr>
        <p:spPr>
          <a:xfrm>
            <a:off x="4398645" y="6165145"/>
            <a:ext cx="339471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000000"/>
                </a:solidFill>
                <a:latin typeface="Arial"/>
                <a:ea typeface="Arial"/>
                <a:cs typeface="Arial"/>
                <a:sym typeface="Arial"/>
              </a:rPr>
              <a:t>www.edssi.eu</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p:spTree>
      <p:nvGrpSpPr>
        <p:cNvPr id="66" name="Shape 66"/>
        <p:cNvGrpSpPr/>
        <p:nvPr/>
      </p:nvGrpSpPr>
      <p:grpSpPr>
        <a:xfrm>
          <a:off x="0" y="0"/>
          <a:ext cx="0" cy="0"/>
          <a:chOff x="0" y="0"/>
          <a:chExt cx="0" cy="0"/>
        </a:xfrm>
      </p:grpSpPr>
      <p:sp>
        <p:nvSpPr>
          <p:cNvPr id="67" name="Google Shape;67;g2545a36b31f_0_135"/>
          <p:cNvSpPr/>
          <p:nvPr/>
        </p:nvSpPr>
        <p:spPr>
          <a:xfrm>
            <a:off x="0" y="24072"/>
            <a:ext cx="12192000" cy="5888700"/>
          </a:xfrm>
          <a:prstGeom prst="rect">
            <a:avLst/>
          </a:prstGeom>
          <a:gradFill>
            <a:gsLst>
              <a:gs pos="0">
                <a:srgbClr val="1DADB9"/>
              </a:gs>
              <a:gs pos="100000">
                <a:srgbClr val="941F92"/>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8" name="Google Shape;68;g2545a36b31f_0_135"/>
          <p:cNvSpPr txBox="1"/>
          <p:nvPr>
            <p:ph type="ctrTitle"/>
          </p:nvPr>
        </p:nvSpPr>
        <p:spPr>
          <a:xfrm>
            <a:off x="1524000" y="1756409"/>
            <a:ext cx="9144000" cy="1098900"/>
          </a:xfrm>
          <a:prstGeom prst="rect">
            <a:avLst/>
          </a:prstGeom>
          <a:noFill/>
          <a:ln>
            <a:noFill/>
          </a:ln>
        </p:spPr>
        <p:txBody>
          <a:bodyPr anchorCtr="0" anchor="b" bIns="45700" lIns="91425" spcFirstLastPara="1" rIns="91425" wrap="square" tIns="45700">
            <a:normAutofit/>
          </a:bodyPr>
          <a:lstStyle>
            <a:lvl1pPr lvl="0" rtl="0" algn="ctr">
              <a:lnSpc>
                <a:spcPct val="90000"/>
              </a:lnSpc>
              <a:spcBef>
                <a:spcPts val="0"/>
              </a:spcBef>
              <a:spcAft>
                <a:spcPts val="0"/>
              </a:spcAft>
              <a:buClr>
                <a:schemeClr val="lt1"/>
              </a:buClr>
              <a:buSzPts val="4000"/>
              <a:buFont typeface="Arial"/>
              <a:buNone/>
              <a:defRPr sz="3600">
                <a:solidFill>
                  <a:schemeClr val="l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69" name="Google Shape;69;g2545a36b31f_0_135"/>
          <p:cNvSpPr txBox="1"/>
          <p:nvPr>
            <p:ph idx="1" type="subTitle"/>
          </p:nvPr>
        </p:nvSpPr>
        <p:spPr>
          <a:xfrm>
            <a:off x="1524000" y="2968465"/>
            <a:ext cx="9144000" cy="834000"/>
          </a:xfrm>
          <a:prstGeom prst="rect">
            <a:avLst/>
          </a:prstGeom>
          <a:noFill/>
          <a:ln>
            <a:noFill/>
          </a:ln>
        </p:spPr>
        <p:txBody>
          <a:bodyPr anchorCtr="0" anchor="t" bIns="45700" lIns="91425" spcFirstLastPara="1" rIns="91425" wrap="square" tIns="45700">
            <a:normAutofit/>
          </a:bodyPr>
          <a:lstStyle>
            <a:lvl1pPr lvl="0" marR="0" rtl="0" algn="ctr">
              <a:lnSpc>
                <a:spcPct val="100000"/>
              </a:lnSpc>
              <a:spcBef>
                <a:spcPts val="0"/>
              </a:spcBef>
              <a:spcAft>
                <a:spcPts val="0"/>
              </a:spcAft>
              <a:buClr>
                <a:schemeClr val="accent1"/>
              </a:buClr>
              <a:buSzPts val="2400"/>
              <a:buFont typeface="Arial"/>
              <a:buNone/>
              <a:defRPr sz="2400">
                <a:solidFill>
                  <a:schemeClr val="lt1"/>
                </a:solidFill>
              </a:defRPr>
            </a:lvl1pPr>
            <a:lvl2pPr lvl="1" rtl="0" algn="ctr">
              <a:lnSpc>
                <a:spcPct val="90000"/>
              </a:lnSpc>
              <a:spcBef>
                <a:spcPts val="500"/>
              </a:spcBef>
              <a:spcAft>
                <a:spcPts val="0"/>
              </a:spcAft>
              <a:buClr>
                <a:schemeClr val="dk1"/>
              </a:buClr>
              <a:buSzPts val="2000"/>
              <a:buNone/>
              <a:defRPr sz="2000"/>
            </a:lvl2pPr>
            <a:lvl3pPr lvl="2" rtl="0" algn="ctr">
              <a:lnSpc>
                <a:spcPct val="90000"/>
              </a:lnSpc>
              <a:spcBef>
                <a:spcPts val="500"/>
              </a:spcBef>
              <a:spcAft>
                <a:spcPts val="0"/>
              </a:spcAft>
              <a:buClr>
                <a:schemeClr val="dk1"/>
              </a:buClr>
              <a:buSzPts val="1800"/>
              <a:buNone/>
              <a:defRPr sz="1800"/>
            </a:lvl3pPr>
            <a:lvl4pPr lvl="3" rtl="0" algn="ctr">
              <a:lnSpc>
                <a:spcPct val="90000"/>
              </a:lnSpc>
              <a:spcBef>
                <a:spcPts val="500"/>
              </a:spcBef>
              <a:spcAft>
                <a:spcPts val="0"/>
              </a:spcAft>
              <a:buClr>
                <a:schemeClr val="dk1"/>
              </a:buClr>
              <a:buSzPts val="1600"/>
              <a:buNone/>
              <a:defRPr sz="1600"/>
            </a:lvl4pPr>
            <a:lvl5pPr lvl="4" rtl="0" algn="ctr">
              <a:lnSpc>
                <a:spcPct val="90000"/>
              </a:lnSpc>
              <a:spcBef>
                <a:spcPts val="500"/>
              </a:spcBef>
              <a:spcAft>
                <a:spcPts val="0"/>
              </a:spcAft>
              <a:buClr>
                <a:schemeClr val="dk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sp>
        <p:nvSpPr>
          <p:cNvPr id="70" name="Google Shape;70;g2545a36b31f_0_135"/>
          <p:cNvSpPr txBox="1"/>
          <p:nvPr>
            <p:ph idx="10" type="dt"/>
          </p:nvPr>
        </p:nvSpPr>
        <p:spPr>
          <a:xfrm>
            <a:off x="217170" y="6031388"/>
            <a:ext cx="5589300" cy="7416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05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descr="Logo&#10;&#10;Description automatically generated" id="71" name="Google Shape;71;g2545a36b31f_0_135"/>
          <p:cNvPicPr preferRelativeResize="0"/>
          <p:nvPr/>
        </p:nvPicPr>
        <p:blipFill rotWithShape="1">
          <a:blip r:embed="rId2">
            <a:alphaModFix/>
          </a:blip>
          <a:srcRect b="0" l="0" r="0" t="0"/>
          <a:stretch/>
        </p:blipFill>
        <p:spPr>
          <a:xfrm>
            <a:off x="4564380" y="385078"/>
            <a:ext cx="3063239" cy="1109443"/>
          </a:xfrm>
          <a:prstGeom prst="rect">
            <a:avLst/>
          </a:prstGeom>
          <a:noFill/>
          <a:ln>
            <a:noFill/>
          </a:ln>
        </p:spPr>
      </p:pic>
      <p:graphicFrame>
        <p:nvGraphicFramePr>
          <p:cNvPr id="72" name="Google Shape;72;g2545a36b31f_0_135"/>
          <p:cNvGraphicFramePr/>
          <p:nvPr/>
        </p:nvGraphicFramePr>
        <p:xfrm>
          <a:off x="2179955" y="4801789"/>
          <a:ext cx="3000000" cy="3000000"/>
        </p:xfrm>
        <a:graphic>
          <a:graphicData uri="http://schemas.openxmlformats.org/drawingml/2006/table">
            <a:tbl>
              <a:tblPr bandRow="1" firstRow="1">
                <a:noFill/>
                <a:tableStyleId>{00F68B33-710A-44F4-AB16-D5B86896EFB7}</a:tableStyleId>
              </a:tblPr>
              <a:tblGrid>
                <a:gridCol w="3916050"/>
                <a:gridCol w="3916050"/>
              </a:tblGrid>
              <a:tr h="370850">
                <a:tc>
                  <a:txBody>
                    <a:bodyPr/>
                    <a:lstStyle/>
                    <a:p>
                      <a:pPr indent="0" lvl="0" marL="0" marR="0" rtl="0" algn="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Arial"/>
                          <a:ea typeface="Arial"/>
                          <a:cs typeface="Arial"/>
                          <a:sym typeface="Arial"/>
                        </a:rPr>
                        <a:t>Date:</a:t>
                      </a:r>
                      <a:r>
                        <a:rPr b="0" i="0" lang="en-GB" sz="1400" u="none" cap="none" strike="noStrike">
                          <a:solidFill>
                            <a:schemeClr val="lt1"/>
                          </a:solidFill>
                          <a:latin typeface="Arial"/>
                          <a:ea typeface="Arial"/>
                          <a:cs typeface="Arial"/>
                          <a:sym typeface="Arial"/>
                        </a:rPr>
                        <a:t> </a:t>
                      </a:r>
                      <a:endParaRPr sz="1400" u="none" cap="none" strike="noStrike"/>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002060"/>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002060"/>
                    </a:solidFill>
                  </a:tcPr>
                </a:tc>
              </a:tr>
              <a:tr h="370850">
                <a:tc>
                  <a:txBody>
                    <a:bodyPr/>
                    <a:lstStyle/>
                    <a:p>
                      <a:pPr indent="0" lvl="0" marL="0" marR="0" rtl="0" algn="r">
                        <a:lnSpc>
                          <a:spcPct val="100000"/>
                        </a:lnSpc>
                        <a:spcBef>
                          <a:spcPts val="0"/>
                        </a:spcBef>
                        <a:spcAft>
                          <a:spcPts val="0"/>
                        </a:spcAft>
                        <a:buClr>
                          <a:srgbClr val="000000"/>
                        </a:buClr>
                        <a:buSzPts val="1400"/>
                        <a:buFont typeface="Arial"/>
                        <a:buNone/>
                      </a:pPr>
                      <a:r>
                        <a:rPr b="1" i="0" lang="en-GB" sz="1400" u="none" cap="none" strike="noStrike">
                          <a:solidFill>
                            <a:schemeClr val="dk1"/>
                          </a:solidFill>
                          <a:latin typeface="Arial"/>
                          <a:ea typeface="Arial"/>
                          <a:cs typeface="Arial"/>
                          <a:sym typeface="Arial"/>
                        </a:rPr>
                        <a:t>Presenter(s):</a:t>
                      </a:r>
                      <a:r>
                        <a:rPr b="0" i="0" lang="en-GB" sz="1400" u="none" cap="none" strike="noStrike">
                          <a:solidFill>
                            <a:schemeClr val="dk1"/>
                          </a:solidFill>
                          <a:latin typeface="Arial"/>
                          <a:ea typeface="Arial"/>
                          <a:cs typeface="Arial"/>
                          <a:sym typeface="Arial"/>
                        </a:rPr>
                        <a:t> </a:t>
                      </a:r>
                      <a:endParaRPr sz="1400" u="none" cap="none" strike="noStrike"/>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002060">
                        <a:alpha val="20000"/>
                      </a:srgbClr>
                    </a:solidFill>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002060">
                        <a:alpha val="20000"/>
                      </a:srgbClr>
                    </a:solidFill>
                  </a:tcPr>
                </a:tc>
              </a:tr>
            </a:tbl>
          </a:graphicData>
        </a:graphic>
      </p:graphicFrame>
      <p:pic>
        <p:nvPicPr>
          <p:cNvPr id="73" name="Google Shape;73;g2545a36b31f_0_135"/>
          <p:cNvPicPr preferRelativeResize="0"/>
          <p:nvPr/>
        </p:nvPicPr>
        <p:blipFill rotWithShape="1">
          <a:blip r:embed="rId3">
            <a:alphaModFix/>
          </a:blip>
          <a:srcRect b="0" l="0" r="0" t="0"/>
          <a:stretch/>
        </p:blipFill>
        <p:spPr>
          <a:xfrm>
            <a:off x="7939028" y="5961047"/>
            <a:ext cx="4035800" cy="843598"/>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10" Type="http://schemas.openxmlformats.org/officeDocument/2006/relationships/theme" Target="../theme/theme2.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8.xml"/><Relationship Id="rId10" Type="http://schemas.openxmlformats.org/officeDocument/2006/relationships/slideLayout" Target="../slideLayouts/slideLayout17.xml"/><Relationship Id="rId13" Type="http://schemas.openxmlformats.org/officeDocument/2006/relationships/slideLayout" Target="../slideLayouts/slideLayout20.xml"/><Relationship Id="rId12" Type="http://schemas.openxmlformats.org/officeDocument/2006/relationships/slideLayout" Target="../slideLayouts/slideLayout19.xml"/><Relationship Id="rId1" Type="http://schemas.openxmlformats.org/officeDocument/2006/relationships/image" Target="../media/image1.png"/><Relationship Id="rId2" Type="http://schemas.openxmlformats.org/officeDocument/2006/relationships/slideLayout" Target="../slideLayouts/slideLayout9.xml"/><Relationship Id="rId3" Type="http://schemas.openxmlformats.org/officeDocument/2006/relationships/slideLayout" Target="../slideLayouts/slideLayout10.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5" Type="http://schemas.openxmlformats.org/officeDocument/2006/relationships/slideLayout" Target="../slideLayouts/slideLayout22.xml"/><Relationship Id="rId14" Type="http://schemas.openxmlformats.org/officeDocument/2006/relationships/slideLayout" Target="../slideLayouts/slideLayout21.xml"/><Relationship Id="rId17" Type="http://schemas.openxmlformats.org/officeDocument/2006/relationships/theme" Target="../theme/theme1.xml"/><Relationship Id="rId16" Type="http://schemas.openxmlformats.org/officeDocument/2006/relationships/slideLayout" Target="../slideLayouts/slideLayout23.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0"/>
          <p:cNvSpPr txBox="1"/>
          <p:nvPr>
            <p:ph idx="11" type="ftr"/>
          </p:nvPr>
        </p:nvSpPr>
        <p:spPr>
          <a:xfrm>
            <a:off x="838200" y="6356350"/>
            <a:ext cx="41148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1" i="0" sz="1200" u="none" cap="none" strike="noStrike">
                <a:solidFill>
                  <a:schemeClr val="accent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1" name="Google Shape;11;p10"/>
          <p:cNvSpPr txBox="1"/>
          <p:nvPr>
            <p:ph type="title"/>
          </p:nvPr>
        </p:nvSpPr>
        <p:spPr>
          <a:xfrm>
            <a:off x="838200" y="365125"/>
            <a:ext cx="77724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1"/>
              </a:buClr>
              <a:buSzPts val="3200"/>
              <a:buFont typeface="Arial"/>
              <a:buNone/>
              <a:defRPr b="1" i="0" sz="3200" u="none" cap="none" strike="noStrike">
                <a:solidFill>
                  <a:schemeClr val="accen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 name="Google Shape;12;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000"/>
              </a:spcBef>
              <a:spcAft>
                <a:spcPts val="0"/>
              </a:spcAft>
              <a:buClr>
                <a:schemeClr val="accent1"/>
              </a:buClr>
              <a:buSzPts val="2400"/>
              <a:buFont typeface="Arial"/>
              <a:buChar char="•"/>
              <a:defRPr b="0" i="0" sz="24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3" name="Google Shape;13;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id="14" name="Google Shape;14;p10"/>
          <p:cNvPicPr preferRelativeResize="0"/>
          <p:nvPr/>
        </p:nvPicPr>
        <p:blipFill rotWithShape="1">
          <a:blip r:embed="rId1">
            <a:alphaModFix/>
          </a:blip>
          <a:srcRect b="0" l="0" r="0" t="0"/>
          <a:stretch/>
        </p:blipFill>
        <p:spPr>
          <a:xfrm>
            <a:off x="9337535" y="457722"/>
            <a:ext cx="2016265" cy="73025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0" name="Shape 60"/>
        <p:cNvGrpSpPr/>
        <p:nvPr/>
      </p:nvGrpSpPr>
      <p:grpSpPr>
        <a:xfrm>
          <a:off x="0" y="0"/>
          <a:ext cx="0" cy="0"/>
          <a:chOff x="0" y="0"/>
          <a:chExt cx="0" cy="0"/>
        </a:xfrm>
      </p:grpSpPr>
      <p:sp>
        <p:nvSpPr>
          <p:cNvPr id="61" name="Google Shape;61;g2545a36b31f_0_129"/>
          <p:cNvSpPr txBox="1"/>
          <p:nvPr>
            <p:ph idx="11" type="ftr"/>
          </p:nvPr>
        </p:nvSpPr>
        <p:spPr>
          <a:xfrm>
            <a:off x="838200" y="6356350"/>
            <a:ext cx="41148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1" i="0" sz="1200" u="none" cap="none" strike="noStrike">
                <a:solidFill>
                  <a:schemeClr val="accent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62" name="Google Shape;62;g2545a36b31f_0_129"/>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1"/>
              </a:buClr>
              <a:buSzPts val="3200"/>
              <a:buFont typeface="Arial"/>
              <a:buNone/>
              <a:defRPr b="1" i="0" sz="3200" u="none" cap="none" strike="noStrike">
                <a:solidFill>
                  <a:schemeClr val="accen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3" name="Google Shape;63;g2545a36b31f_0_129"/>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000"/>
              </a:spcBef>
              <a:spcAft>
                <a:spcPts val="0"/>
              </a:spcAft>
              <a:buClr>
                <a:schemeClr val="accent1"/>
              </a:buClr>
              <a:buSzPts val="2400"/>
              <a:buFont typeface="Arial"/>
              <a:buChar char="•"/>
              <a:defRPr b="0" i="0" sz="24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4" name="Google Shape;64;g2545a36b31f_0_12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id="65" name="Google Shape;65;g2545a36b31f_0_129"/>
          <p:cNvPicPr preferRelativeResize="0"/>
          <p:nvPr/>
        </p:nvPicPr>
        <p:blipFill rotWithShape="1">
          <a:blip r:embed="rId1">
            <a:alphaModFix/>
          </a:blip>
          <a:srcRect b="0" l="0" r="0" t="0"/>
          <a:stretch/>
        </p:blipFill>
        <p:spPr>
          <a:xfrm>
            <a:off x="9337535" y="457722"/>
            <a:ext cx="2016264" cy="73025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34.png"/><Relationship Id="rId5"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comments" Target="../comments/comment1.xml"/><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comments" Target="../comments/commen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3.jpg"/></Relationships>
</file>

<file path=ppt/slides/_rels/slide24.xml.rels><?xml version="1.0" encoding="UTF-8" standalone="yes"?><Relationships xmlns="http://schemas.openxmlformats.org/package/2006/relationships"><Relationship Id="rId11" Type="http://schemas.openxmlformats.org/officeDocument/2006/relationships/image" Target="../media/image33.png"/><Relationship Id="rId10" Type="http://schemas.openxmlformats.org/officeDocument/2006/relationships/image" Target="../media/image24.jpg"/><Relationship Id="rId13" Type="http://schemas.openxmlformats.org/officeDocument/2006/relationships/image" Target="../media/image17.jpg"/><Relationship Id="rId12" Type="http://schemas.openxmlformats.org/officeDocument/2006/relationships/image" Target="../media/image15.png"/><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14.jpg"/><Relationship Id="rId4" Type="http://schemas.openxmlformats.org/officeDocument/2006/relationships/image" Target="../media/image9.jpg"/><Relationship Id="rId9" Type="http://schemas.openxmlformats.org/officeDocument/2006/relationships/image" Target="../media/image28.jpg"/><Relationship Id="rId15" Type="http://schemas.openxmlformats.org/officeDocument/2006/relationships/image" Target="../media/image20.png"/><Relationship Id="rId14" Type="http://schemas.openxmlformats.org/officeDocument/2006/relationships/image" Target="../media/image32.png"/><Relationship Id="rId17" Type="http://schemas.openxmlformats.org/officeDocument/2006/relationships/image" Target="../media/image31.jpg"/><Relationship Id="rId16" Type="http://schemas.openxmlformats.org/officeDocument/2006/relationships/image" Target="../media/image30.png"/><Relationship Id="rId5" Type="http://schemas.openxmlformats.org/officeDocument/2006/relationships/image" Target="../media/image22.png"/><Relationship Id="rId6" Type="http://schemas.openxmlformats.org/officeDocument/2006/relationships/image" Target="../media/image29.png"/><Relationship Id="rId7" Type="http://schemas.openxmlformats.org/officeDocument/2006/relationships/image" Target="../media/image16.jpg"/><Relationship Id="rId8"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9" name="Shape 159"/>
        <p:cNvGrpSpPr/>
        <p:nvPr/>
      </p:nvGrpSpPr>
      <p:grpSpPr>
        <a:xfrm>
          <a:off x="0" y="0"/>
          <a:ext cx="0" cy="0"/>
          <a:chOff x="0" y="0"/>
          <a:chExt cx="0" cy="0"/>
        </a:xfrm>
      </p:grpSpPr>
      <p:sp>
        <p:nvSpPr>
          <p:cNvPr id="160" name="Google Shape;160;g2545a36b31f_0_116"/>
          <p:cNvSpPr txBox="1"/>
          <p:nvPr/>
        </p:nvSpPr>
        <p:spPr>
          <a:xfrm>
            <a:off x="438507" y="6080275"/>
            <a:ext cx="5501100" cy="578100"/>
          </a:xfrm>
          <a:prstGeom prst="rect">
            <a:avLst/>
          </a:prstGeom>
          <a:noFill/>
          <a:ln>
            <a:noFill/>
          </a:ln>
        </p:spPr>
        <p:txBody>
          <a:bodyPr anchorCtr="0" anchor="t" bIns="34275" lIns="68575" spcFirstLastPara="1" rIns="68575" wrap="square" tIns="34275">
            <a:normAutofit fontScale="92500"/>
          </a:bodyPr>
          <a:lstStyle/>
          <a:p>
            <a:pPr indent="0" lvl="0" marL="0" rtl="0" algn="l">
              <a:lnSpc>
                <a:spcPct val="95000"/>
              </a:lnSpc>
              <a:spcBef>
                <a:spcPts val="0"/>
              </a:spcBef>
              <a:spcAft>
                <a:spcPts val="0"/>
              </a:spcAft>
              <a:buNone/>
            </a:pPr>
            <a:r>
              <a:rPr lang="en-GB" sz="1100">
                <a:solidFill>
                  <a:srgbClr val="211D1E"/>
                </a:solidFill>
                <a:latin typeface="Roboto Light"/>
                <a:ea typeface="Roboto Light"/>
                <a:cs typeface="Roboto Light"/>
                <a:sym typeface="Roboto Light"/>
              </a:rPr>
              <a:t>The sole responsibility of this publication lies with the project consortium. The European Union is not responsible for any use that may be made of the information contained therein. </a:t>
            </a:r>
            <a:endParaRPr sz="1100">
              <a:solidFill>
                <a:srgbClr val="211D1E"/>
              </a:solidFill>
              <a:latin typeface="Roboto Light"/>
              <a:ea typeface="Roboto Light"/>
              <a:cs typeface="Roboto Light"/>
              <a:sym typeface="Roboto Light"/>
            </a:endParaRPr>
          </a:p>
          <a:p>
            <a:pPr indent="0" lvl="0" marL="0" rtl="0" algn="l">
              <a:lnSpc>
                <a:spcPct val="95000"/>
              </a:lnSpc>
              <a:spcBef>
                <a:spcPts val="0"/>
              </a:spcBef>
              <a:spcAft>
                <a:spcPts val="0"/>
              </a:spcAft>
              <a:buNone/>
            </a:pPr>
            <a:r>
              <a:rPr lang="en-GB" sz="1100">
                <a:solidFill>
                  <a:srgbClr val="211D1E"/>
                </a:solidFill>
                <a:latin typeface="Roboto Light"/>
                <a:ea typeface="Roboto Light"/>
                <a:cs typeface="Roboto Light"/>
                <a:sym typeface="Roboto Light"/>
              </a:rPr>
              <a:t>CEF-TC-2020-3</a:t>
            </a:r>
            <a:endParaRPr sz="1100">
              <a:solidFill>
                <a:srgbClr val="211D1E"/>
              </a:solidFill>
              <a:latin typeface="Roboto Light"/>
              <a:ea typeface="Roboto Light"/>
              <a:cs typeface="Roboto Light"/>
              <a:sym typeface="Roboto Light"/>
            </a:endParaRPr>
          </a:p>
        </p:txBody>
      </p:sp>
      <p:pic>
        <p:nvPicPr>
          <p:cNvPr id="161" name="Google Shape;161;g2545a36b31f_0_116"/>
          <p:cNvPicPr preferRelativeResize="0"/>
          <p:nvPr/>
        </p:nvPicPr>
        <p:blipFill>
          <a:blip r:embed="rId3">
            <a:alphaModFix/>
          </a:blip>
          <a:stretch>
            <a:fillRect/>
          </a:stretch>
        </p:blipFill>
        <p:spPr>
          <a:xfrm>
            <a:off x="8355463" y="6067662"/>
            <a:ext cx="2873073" cy="603225"/>
          </a:xfrm>
          <a:prstGeom prst="rect">
            <a:avLst/>
          </a:prstGeom>
          <a:noFill/>
          <a:ln>
            <a:noFill/>
          </a:ln>
        </p:spPr>
      </p:pic>
      <p:pic>
        <p:nvPicPr>
          <p:cNvPr id="162" name="Google Shape;162;g2545a36b31f_0_116"/>
          <p:cNvPicPr preferRelativeResize="0"/>
          <p:nvPr/>
        </p:nvPicPr>
        <p:blipFill rotWithShape="1">
          <a:blip r:embed="rId4">
            <a:alphaModFix/>
          </a:blip>
          <a:srcRect b="4273" l="0" r="0" t="22797"/>
          <a:stretch/>
        </p:blipFill>
        <p:spPr>
          <a:xfrm>
            <a:off x="0" y="1"/>
            <a:ext cx="12192000" cy="5926424"/>
          </a:xfrm>
          <a:prstGeom prst="rect">
            <a:avLst/>
          </a:prstGeom>
          <a:noFill/>
          <a:ln>
            <a:noFill/>
          </a:ln>
          <a:effectLst>
            <a:outerShdw blurRad="57150" rotWithShape="0" algn="bl" dir="5400000" dist="19050">
              <a:srgbClr val="000000">
                <a:alpha val="50000"/>
              </a:srgbClr>
            </a:outerShdw>
          </a:effectLst>
        </p:spPr>
      </p:pic>
      <p:sp>
        <p:nvSpPr>
          <p:cNvPr id="163" name="Google Shape;163;g2545a36b31f_0_116"/>
          <p:cNvSpPr txBox="1"/>
          <p:nvPr/>
        </p:nvSpPr>
        <p:spPr>
          <a:xfrm>
            <a:off x="1835600" y="843755"/>
            <a:ext cx="8520900" cy="1258500"/>
          </a:xfrm>
          <a:prstGeom prst="rect">
            <a:avLst/>
          </a:prstGeom>
          <a:noFill/>
          <a:ln>
            <a:noFill/>
          </a:ln>
          <a:effectLst>
            <a:outerShdw blurRad="57150" rotWithShape="0" algn="bl" dir="5400000" dist="19050">
              <a:srgbClr val="000000">
                <a:alpha val="50000"/>
              </a:srgbClr>
            </a:outerShdw>
          </a:effectLst>
        </p:spPr>
        <p:txBody>
          <a:bodyPr anchorCtr="0" anchor="b" bIns="34275" lIns="68575" spcFirstLastPara="1" rIns="68575" wrap="square" tIns="34275">
            <a:normAutofit/>
          </a:bodyPr>
          <a:lstStyle/>
          <a:p>
            <a:pPr indent="0" lvl="0" marL="0" rtl="0" algn="ctr">
              <a:lnSpc>
                <a:spcPct val="80000"/>
              </a:lnSpc>
              <a:spcBef>
                <a:spcPts val="0"/>
              </a:spcBef>
              <a:spcAft>
                <a:spcPts val="0"/>
              </a:spcAft>
              <a:buNone/>
            </a:pPr>
            <a:r>
              <a:rPr b="1" lang="en-GB" sz="3600">
                <a:solidFill>
                  <a:srgbClr val="FFFFFF"/>
                </a:solidFill>
                <a:latin typeface="Roboto"/>
                <a:ea typeface="Roboto"/>
                <a:cs typeface="Roboto"/>
                <a:sym typeface="Roboto"/>
              </a:rPr>
              <a:t>European Digital Student Service Infrastructure - Level 2</a:t>
            </a:r>
            <a:r>
              <a:rPr b="1" lang="en-GB" sz="4800">
                <a:solidFill>
                  <a:srgbClr val="FFFFFF"/>
                </a:solidFill>
                <a:latin typeface="Roboto"/>
                <a:ea typeface="Roboto"/>
                <a:cs typeface="Roboto"/>
                <a:sym typeface="Roboto"/>
              </a:rPr>
              <a:t> </a:t>
            </a:r>
            <a:endParaRPr sz="3300">
              <a:solidFill>
                <a:srgbClr val="FFFFFF"/>
              </a:solidFill>
              <a:latin typeface="Roboto Medium"/>
              <a:ea typeface="Roboto Medium"/>
              <a:cs typeface="Roboto Medium"/>
              <a:sym typeface="Roboto Medium"/>
            </a:endParaRPr>
          </a:p>
        </p:txBody>
      </p:sp>
      <p:sp>
        <p:nvSpPr>
          <p:cNvPr id="164" name="Google Shape;164;g2545a36b31f_0_116"/>
          <p:cNvSpPr/>
          <p:nvPr/>
        </p:nvSpPr>
        <p:spPr>
          <a:xfrm>
            <a:off x="3146775" y="4701075"/>
            <a:ext cx="5501100" cy="646500"/>
          </a:xfrm>
          <a:prstGeom prst="rect">
            <a:avLst/>
          </a:prstGeom>
          <a:solidFill>
            <a:srgbClr val="1E1A3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g2545a36b31f_0_116"/>
          <p:cNvSpPr txBox="1"/>
          <p:nvPr/>
        </p:nvSpPr>
        <p:spPr>
          <a:xfrm>
            <a:off x="4885650" y="5388720"/>
            <a:ext cx="2420700" cy="346500"/>
          </a:xfrm>
          <a:prstGeom prst="rect">
            <a:avLst/>
          </a:prstGeom>
          <a:noFill/>
          <a:ln>
            <a:noFill/>
          </a:ln>
        </p:spPr>
        <p:txBody>
          <a:bodyPr anchorCtr="0" anchor="t" bIns="34275" lIns="68575" spcFirstLastPara="1" rIns="68575" wrap="square" tIns="34275">
            <a:noAutofit/>
          </a:bodyPr>
          <a:lstStyle/>
          <a:p>
            <a:pPr indent="0" lvl="0" marL="0" rtl="0" algn="ctr">
              <a:spcBef>
                <a:spcPts val="400"/>
              </a:spcBef>
              <a:spcAft>
                <a:spcPts val="0"/>
              </a:spcAft>
              <a:buNone/>
            </a:pPr>
            <a:r>
              <a:rPr lang="en-GB" sz="1700">
                <a:solidFill>
                  <a:schemeClr val="lt1"/>
                </a:solidFill>
                <a:latin typeface="Roboto"/>
                <a:ea typeface="Roboto"/>
                <a:cs typeface="Roboto"/>
                <a:sym typeface="Roboto"/>
              </a:rPr>
              <a:t>27th June 2023</a:t>
            </a:r>
            <a:endParaRPr sz="1700">
              <a:solidFill>
                <a:schemeClr val="lt1"/>
              </a:solidFill>
              <a:latin typeface="Roboto"/>
              <a:ea typeface="Roboto"/>
              <a:cs typeface="Roboto"/>
              <a:sym typeface="Roboto"/>
            </a:endParaRPr>
          </a:p>
        </p:txBody>
      </p:sp>
      <p:sp>
        <p:nvSpPr>
          <p:cNvPr id="166" name="Google Shape;166;g2545a36b31f_0_116"/>
          <p:cNvSpPr txBox="1"/>
          <p:nvPr/>
        </p:nvSpPr>
        <p:spPr>
          <a:xfrm>
            <a:off x="1895767" y="3032562"/>
            <a:ext cx="8520900" cy="486900"/>
          </a:xfrm>
          <a:prstGeom prst="rect">
            <a:avLst/>
          </a:prstGeom>
          <a:noFill/>
          <a:ln>
            <a:noFill/>
          </a:ln>
          <a:effectLst>
            <a:outerShdw blurRad="57150" rotWithShape="0" algn="bl" dir="5400000" dist="19050">
              <a:srgbClr val="000000">
                <a:alpha val="50000"/>
              </a:srgbClr>
            </a:outerShdw>
          </a:effectLst>
        </p:spPr>
        <p:txBody>
          <a:bodyPr anchorCtr="0" anchor="b" bIns="34275" lIns="68575" spcFirstLastPara="1" rIns="68575" wrap="square" tIns="34275">
            <a:normAutofit/>
          </a:bodyPr>
          <a:lstStyle/>
          <a:p>
            <a:pPr indent="0" lvl="0" marL="0" rtl="0" algn="ctr">
              <a:lnSpc>
                <a:spcPct val="80000"/>
              </a:lnSpc>
              <a:spcBef>
                <a:spcPts val="0"/>
              </a:spcBef>
              <a:spcAft>
                <a:spcPts val="0"/>
              </a:spcAft>
              <a:buNone/>
            </a:pPr>
            <a:r>
              <a:rPr lang="en-GB" sz="2600">
                <a:solidFill>
                  <a:srgbClr val="FFFFFF"/>
                </a:solidFill>
                <a:latin typeface="Roboto Medium"/>
                <a:ea typeface="Roboto Medium"/>
                <a:cs typeface="Roboto Medium"/>
                <a:sym typeface="Roboto Medium"/>
              </a:rPr>
              <a:t>Training 2</a:t>
            </a:r>
            <a:endParaRPr sz="2600">
              <a:solidFill>
                <a:srgbClr val="FFFFFF"/>
              </a:solidFill>
              <a:latin typeface="Roboto Medium"/>
              <a:ea typeface="Roboto Medium"/>
              <a:cs typeface="Roboto Medium"/>
              <a:sym typeface="Roboto Medium"/>
            </a:endParaRPr>
          </a:p>
        </p:txBody>
      </p:sp>
      <p:pic>
        <p:nvPicPr>
          <p:cNvPr id="167" name="Google Shape;167;g2545a36b31f_0_116"/>
          <p:cNvPicPr preferRelativeResize="0"/>
          <p:nvPr/>
        </p:nvPicPr>
        <p:blipFill>
          <a:blip r:embed="rId5">
            <a:alphaModFix/>
          </a:blip>
          <a:stretch>
            <a:fillRect/>
          </a:stretch>
        </p:blipFill>
        <p:spPr>
          <a:xfrm>
            <a:off x="5009096" y="165275"/>
            <a:ext cx="2173808" cy="792600"/>
          </a:xfrm>
          <a:prstGeom prst="rect">
            <a:avLst/>
          </a:prstGeom>
          <a:noFill/>
          <a:ln>
            <a:noFill/>
          </a:ln>
        </p:spPr>
      </p:pic>
      <p:sp>
        <p:nvSpPr>
          <p:cNvPr id="168" name="Google Shape;168;g2545a36b31f_0_116"/>
          <p:cNvSpPr txBox="1"/>
          <p:nvPr/>
        </p:nvSpPr>
        <p:spPr>
          <a:xfrm>
            <a:off x="805050" y="3577232"/>
            <a:ext cx="10581900" cy="379800"/>
          </a:xfrm>
          <a:prstGeom prst="rect">
            <a:avLst/>
          </a:prstGeom>
          <a:noFill/>
          <a:ln>
            <a:noFill/>
          </a:ln>
          <a:effectLst>
            <a:outerShdw blurRad="57150" rotWithShape="0" algn="bl" dir="5400000" dist="19050">
              <a:srgbClr val="000000">
                <a:alpha val="50000"/>
              </a:srgbClr>
            </a:outerShdw>
          </a:effectLst>
        </p:spPr>
        <p:txBody>
          <a:bodyPr anchorCtr="0" anchor="b" bIns="34275" lIns="68575" spcFirstLastPara="1" rIns="68575" wrap="square" tIns="34275">
            <a:noAutofit/>
          </a:bodyPr>
          <a:lstStyle/>
          <a:p>
            <a:pPr indent="0" lvl="0" marL="0" rtl="0" algn="ctr">
              <a:lnSpc>
                <a:spcPct val="140000"/>
              </a:lnSpc>
              <a:spcBef>
                <a:spcPts val="3000"/>
              </a:spcBef>
              <a:spcAft>
                <a:spcPts val="1500"/>
              </a:spcAft>
              <a:buSzPts val="1018"/>
              <a:buNone/>
            </a:pPr>
            <a:r>
              <a:rPr lang="en-GB" sz="2805">
                <a:solidFill>
                  <a:srgbClr val="FFFFFF"/>
                </a:solidFill>
                <a:latin typeface="Roboto Medium"/>
                <a:ea typeface="Roboto Medium"/>
                <a:cs typeface="Roboto Medium"/>
                <a:sym typeface="Roboto Medium"/>
              </a:rPr>
              <a:t>eSignatures and CEF Building Blocks in the Erasmus+ context</a:t>
            </a:r>
            <a:endParaRPr sz="2805">
              <a:solidFill>
                <a:srgbClr val="FFFFFF"/>
              </a:solidFill>
              <a:latin typeface="Roboto Medium"/>
              <a:ea typeface="Roboto Medium"/>
              <a:cs typeface="Roboto Medium"/>
              <a:sym typeface="Roboto Medium"/>
            </a:endParaRPr>
          </a:p>
        </p:txBody>
      </p:sp>
      <p:sp>
        <p:nvSpPr>
          <p:cNvPr id="169" name="Google Shape;169;g2545a36b31f_0_116"/>
          <p:cNvSpPr txBox="1"/>
          <p:nvPr/>
        </p:nvSpPr>
        <p:spPr>
          <a:xfrm>
            <a:off x="3464625" y="4707375"/>
            <a:ext cx="4865400" cy="661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500">
                <a:solidFill>
                  <a:schemeClr val="lt1"/>
                </a:solidFill>
                <a:latin typeface="Roboto"/>
                <a:ea typeface="Roboto"/>
                <a:cs typeface="Roboto"/>
                <a:sym typeface="Roboto"/>
              </a:rPr>
              <a:t>Moderators:   		</a:t>
            </a:r>
            <a:r>
              <a:rPr lang="en-GB" sz="1500">
                <a:solidFill>
                  <a:schemeClr val="lt1"/>
                </a:solidFill>
                <a:latin typeface="Roboto"/>
                <a:ea typeface="Roboto"/>
                <a:cs typeface="Roboto"/>
                <a:sym typeface="Roboto"/>
              </a:rPr>
              <a:t>Peter Höring, STW Karlsruhe</a:t>
            </a:r>
            <a:endParaRPr sz="1500">
              <a:solidFill>
                <a:schemeClr val="lt1"/>
              </a:solidFill>
              <a:latin typeface="Roboto"/>
              <a:ea typeface="Roboto"/>
              <a:cs typeface="Roboto"/>
              <a:sym typeface="Roboto"/>
            </a:endParaRPr>
          </a:p>
          <a:p>
            <a:pPr indent="457200" lvl="0" marL="1371600" rtl="0" algn="l">
              <a:spcBef>
                <a:spcPts val="0"/>
              </a:spcBef>
              <a:spcAft>
                <a:spcPts val="0"/>
              </a:spcAft>
              <a:buNone/>
            </a:pPr>
            <a:r>
              <a:rPr lang="en-GB" sz="1500">
                <a:solidFill>
                  <a:schemeClr val="lt1"/>
                </a:solidFill>
                <a:latin typeface="Roboto"/>
                <a:ea typeface="Roboto"/>
                <a:cs typeface="Roboto"/>
                <a:sym typeface="Roboto"/>
              </a:rPr>
              <a:t>Matthias Liebig, NETQUES</a:t>
            </a:r>
            <a:r>
              <a:rPr lang="en-GB" sz="1500">
                <a:solidFill>
                  <a:schemeClr val="lt1"/>
                </a:solidFill>
                <a:latin typeface="Roboto"/>
                <a:ea typeface="Roboto"/>
                <a:cs typeface="Roboto"/>
                <a:sym typeface="Roboto"/>
              </a:rPr>
              <a:t>  </a:t>
            </a:r>
            <a:r>
              <a:rPr lang="en-GB" sz="1600">
                <a:solidFill>
                  <a:schemeClr val="lt1"/>
                </a:solidFill>
                <a:latin typeface="Roboto"/>
                <a:ea typeface="Roboto"/>
                <a:cs typeface="Roboto"/>
                <a:sym typeface="Roboto"/>
              </a:rPr>
              <a:t>  </a:t>
            </a:r>
            <a:endParaRPr sz="1600">
              <a:solidFill>
                <a:schemeClr val="lt1"/>
              </a:solidFill>
              <a:latin typeface="Roboto"/>
              <a:ea typeface="Roboto"/>
              <a:cs typeface="Roboto"/>
              <a:sym typeface="Roboto"/>
            </a:endParaRPr>
          </a:p>
        </p:txBody>
      </p:sp>
      <p:sp>
        <p:nvSpPr>
          <p:cNvPr id="170" name="Google Shape;170;g2545a36b31f_0_116"/>
          <p:cNvSpPr txBox="1"/>
          <p:nvPr/>
        </p:nvSpPr>
        <p:spPr>
          <a:xfrm>
            <a:off x="1835542" y="4014812"/>
            <a:ext cx="8520900" cy="486900"/>
          </a:xfrm>
          <a:prstGeom prst="rect">
            <a:avLst/>
          </a:prstGeom>
          <a:noFill/>
          <a:ln>
            <a:noFill/>
          </a:ln>
          <a:effectLst>
            <a:outerShdw blurRad="57150" rotWithShape="0" algn="bl" dir="5400000" dist="19050">
              <a:srgbClr val="000000">
                <a:alpha val="50000"/>
              </a:srgbClr>
            </a:outerShdw>
          </a:effectLst>
        </p:spPr>
        <p:txBody>
          <a:bodyPr anchorCtr="0" anchor="b" bIns="34275" lIns="68575" spcFirstLastPara="1" rIns="68575" wrap="square" tIns="34275">
            <a:normAutofit/>
          </a:bodyPr>
          <a:lstStyle/>
          <a:p>
            <a:pPr indent="0" lvl="0" marL="0" rtl="0" algn="ctr">
              <a:lnSpc>
                <a:spcPct val="80000"/>
              </a:lnSpc>
              <a:spcBef>
                <a:spcPts val="0"/>
              </a:spcBef>
              <a:spcAft>
                <a:spcPts val="0"/>
              </a:spcAft>
              <a:buNone/>
            </a:pPr>
            <a:r>
              <a:rPr lang="en-GB" sz="2600">
                <a:solidFill>
                  <a:srgbClr val="FFFFFF"/>
                </a:solidFill>
                <a:latin typeface="Roboto Medium"/>
                <a:ea typeface="Roboto Medium"/>
                <a:cs typeface="Roboto Medium"/>
                <a:sym typeface="Roboto Medium"/>
              </a:rPr>
              <a:t>The Student housing web application</a:t>
            </a:r>
            <a:endParaRPr sz="2600">
              <a:solidFill>
                <a:srgbClr val="FFFFFF"/>
              </a:solidFill>
              <a:latin typeface="Roboto Medium"/>
              <a:ea typeface="Roboto Medium"/>
              <a:cs typeface="Roboto Medium"/>
              <a:sym typeface="Roboto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g253be5a3ae1_0_22"/>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pic>
        <p:nvPicPr>
          <p:cNvPr id="245" name="Google Shape;245;g253be5a3ae1_0_22"/>
          <p:cNvPicPr preferRelativeResize="0"/>
          <p:nvPr/>
        </p:nvPicPr>
        <p:blipFill rotWithShape="1">
          <a:blip r:embed="rId3">
            <a:alphaModFix/>
          </a:blip>
          <a:srcRect b="0" l="2572" r="0" t="0"/>
          <a:stretch/>
        </p:blipFill>
        <p:spPr>
          <a:xfrm>
            <a:off x="1379125" y="1397950"/>
            <a:ext cx="9433750" cy="5323499"/>
          </a:xfrm>
          <a:prstGeom prst="rect">
            <a:avLst/>
          </a:prstGeom>
          <a:noFill/>
          <a:ln>
            <a:noFill/>
          </a:ln>
        </p:spPr>
      </p:pic>
      <p:sp>
        <p:nvSpPr>
          <p:cNvPr id="246" name="Google Shape;246;g253be5a3ae1_0_22"/>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German Use Case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g253be5a3ae1_0_2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pic>
        <p:nvPicPr>
          <p:cNvPr id="253" name="Google Shape;253;g253be5a3ae1_0_29"/>
          <p:cNvPicPr preferRelativeResize="0"/>
          <p:nvPr/>
        </p:nvPicPr>
        <p:blipFill rotWithShape="1">
          <a:blip r:embed="rId3">
            <a:alphaModFix/>
          </a:blip>
          <a:srcRect b="18165" l="0" r="0" t="0"/>
          <a:stretch/>
        </p:blipFill>
        <p:spPr>
          <a:xfrm>
            <a:off x="1023075" y="1564100"/>
            <a:ext cx="10145850" cy="4792250"/>
          </a:xfrm>
          <a:prstGeom prst="rect">
            <a:avLst/>
          </a:prstGeom>
          <a:noFill/>
          <a:ln>
            <a:noFill/>
          </a:ln>
        </p:spPr>
      </p:pic>
      <p:sp>
        <p:nvSpPr>
          <p:cNvPr id="254" name="Google Shape;254;g253be5a3ae1_0_29"/>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Italian Use Case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pic>
        <p:nvPicPr>
          <p:cNvPr id="260" name="Google Shape;260;g2545a36b31f_0_453"/>
          <p:cNvPicPr preferRelativeResize="0"/>
          <p:nvPr>
            <p:ph idx="2" type="pic"/>
          </p:nvPr>
        </p:nvPicPr>
        <p:blipFill rotWithShape="1">
          <a:blip r:embed="rId4">
            <a:alphaModFix/>
          </a:blip>
          <a:srcRect b="0" l="10549" r="10542" t="0"/>
          <a:stretch/>
        </p:blipFill>
        <p:spPr>
          <a:xfrm>
            <a:off x="0" y="0"/>
            <a:ext cx="5411400" cy="6857999"/>
          </a:xfrm>
          <a:prstGeom prst="rect">
            <a:avLst/>
          </a:prstGeom>
        </p:spPr>
      </p:pic>
      <p:sp>
        <p:nvSpPr>
          <p:cNvPr id="261" name="Google Shape;261;g2545a36b31f_0_453"/>
          <p:cNvSpPr txBox="1"/>
          <p:nvPr>
            <p:ph idx="12" type="sldNum"/>
          </p:nvPr>
        </p:nvSpPr>
        <p:spPr>
          <a:xfrm>
            <a:off x="8610600" y="6356350"/>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
        <p:nvSpPr>
          <p:cNvPr id="262" name="Google Shape;262;g2545a36b31f_0_453"/>
          <p:cNvSpPr/>
          <p:nvPr/>
        </p:nvSpPr>
        <p:spPr>
          <a:xfrm flipH="1">
            <a:off x="1578825" y="0"/>
            <a:ext cx="6572100" cy="6858000"/>
          </a:xfrm>
          <a:prstGeom prst="rect">
            <a:avLst/>
          </a:prstGeom>
          <a:gradFill>
            <a:gsLst>
              <a:gs pos="0">
                <a:srgbClr val="FFFFFF">
                  <a:alpha val="0"/>
                </a:srgbClr>
              </a:gs>
              <a:gs pos="19000">
                <a:srgbClr val="FFFFFF">
                  <a:alpha val="37647"/>
                </a:srgbClr>
              </a:gs>
              <a:gs pos="35000">
                <a:srgbClr val="FFFFFF">
                  <a:alpha val="77647"/>
                </a:srgbClr>
              </a:gs>
              <a:gs pos="58000">
                <a:srgbClr val="FFFFFF"/>
              </a:gs>
              <a:gs pos="100000">
                <a:srgbClr val="FFFFFF"/>
              </a:gs>
            </a:gsLst>
            <a:lin ang="10800025"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
        <p:nvSpPr>
          <p:cNvPr id="263" name="Google Shape;263;g2545a36b31f_0_453"/>
          <p:cNvSpPr txBox="1"/>
          <p:nvPr>
            <p:ph idx="1" type="body"/>
          </p:nvPr>
        </p:nvSpPr>
        <p:spPr>
          <a:xfrm>
            <a:off x="5930900" y="3175000"/>
            <a:ext cx="5422800" cy="2933700"/>
          </a:xfrm>
          <a:prstGeom prst="rect">
            <a:avLst/>
          </a:prstGeom>
        </p:spPr>
        <p:txBody>
          <a:bodyPr anchorCtr="0" anchor="t" bIns="45700" lIns="91425" spcFirstLastPara="1" rIns="91425" wrap="square" tIns="45700">
            <a:normAutofit/>
          </a:bodyPr>
          <a:lstStyle/>
          <a:p>
            <a:pPr indent="-361950" lvl="0" marL="457200" rtl="0" algn="l">
              <a:lnSpc>
                <a:spcPct val="115000"/>
              </a:lnSpc>
              <a:spcBef>
                <a:spcPts val="1200"/>
              </a:spcBef>
              <a:spcAft>
                <a:spcPts val="0"/>
              </a:spcAft>
              <a:buClr>
                <a:srgbClr val="002060"/>
              </a:buClr>
              <a:buSzPts val="2100"/>
              <a:buFont typeface="Roboto"/>
              <a:buChar char="✓"/>
            </a:pPr>
            <a:r>
              <a:rPr lang="en-GB" sz="2100">
                <a:latin typeface="Roboto"/>
                <a:ea typeface="Roboto"/>
                <a:cs typeface="Roboto"/>
                <a:sym typeface="Roboto"/>
              </a:rPr>
              <a:t>Streamlined</a:t>
            </a:r>
            <a:r>
              <a:rPr lang="en-GB" sz="2100">
                <a:latin typeface="Roboto"/>
                <a:ea typeface="Roboto"/>
                <a:cs typeface="Roboto"/>
                <a:sym typeface="Roboto"/>
              </a:rPr>
              <a:t> procedure</a:t>
            </a:r>
            <a:endParaRPr sz="2100">
              <a:latin typeface="Roboto"/>
              <a:ea typeface="Roboto"/>
              <a:cs typeface="Roboto"/>
              <a:sym typeface="Roboto"/>
            </a:endParaRPr>
          </a:p>
          <a:p>
            <a:pPr indent="-361950" lvl="0" marL="457200" rtl="0" algn="l">
              <a:lnSpc>
                <a:spcPct val="115000"/>
              </a:lnSpc>
              <a:spcBef>
                <a:spcPts val="1200"/>
              </a:spcBef>
              <a:spcAft>
                <a:spcPts val="0"/>
              </a:spcAft>
              <a:buClr>
                <a:srgbClr val="002060"/>
              </a:buClr>
              <a:buSzPts val="2100"/>
              <a:buFont typeface="Roboto"/>
              <a:buChar char="✓"/>
            </a:pPr>
            <a:r>
              <a:rPr lang="en-GB" sz="2100">
                <a:latin typeface="Roboto"/>
                <a:ea typeface="Roboto"/>
                <a:cs typeface="Roboto"/>
                <a:sym typeface="Roboto"/>
              </a:rPr>
              <a:t>Simple and guided process</a:t>
            </a:r>
            <a:endParaRPr sz="2100">
              <a:latin typeface="Roboto"/>
              <a:ea typeface="Roboto"/>
              <a:cs typeface="Roboto"/>
              <a:sym typeface="Roboto"/>
            </a:endParaRPr>
          </a:p>
          <a:p>
            <a:pPr indent="-361950" lvl="0" marL="457200" rtl="0" algn="l">
              <a:lnSpc>
                <a:spcPct val="115000"/>
              </a:lnSpc>
              <a:spcBef>
                <a:spcPts val="1200"/>
              </a:spcBef>
              <a:spcAft>
                <a:spcPts val="0"/>
              </a:spcAft>
              <a:buClr>
                <a:srgbClr val="002060"/>
              </a:buClr>
              <a:buSzPts val="2100"/>
              <a:buFont typeface="Roboto"/>
              <a:buChar char="✓"/>
            </a:pPr>
            <a:r>
              <a:rPr lang="en-GB" sz="2100">
                <a:latin typeface="Roboto"/>
                <a:ea typeface="Roboto"/>
                <a:cs typeface="Roboto"/>
                <a:sym typeface="Roboto"/>
              </a:rPr>
              <a:t>Elimination of national/international barriers </a:t>
            </a:r>
            <a:endParaRPr sz="2100">
              <a:latin typeface="Roboto"/>
              <a:ea typeface="Roboto"/>
              <a:cs typeface="Roboto"/>
              <a:sym typeface="Roboto"/>
            </a:endParaRPr>
          </a:p>
          <a:p>
            <a:pPr indent="-361950" lvl="0" marL="457200" rtl="0" algn="l">
              <a:lnSpc>
                <a:spcPct val="115000"/>
              </a:lnSpc>
              <a:spcBef>
                <a:spcPts val="1200"/>
              </a:spcBef>
              <a:spcAft>
                <a:spcPts val="600"/>
              </a:spcAft>
              <a:buClr>
                <a:srgbClr val="002060"/>
              </a:buClr>
              <a:buSzPts val="2100"/>
              <a:buFont typeface="Roboto"/>
              <a:buChar char="✓"/>
            </a:pPr>
            <a:r>
              <a:rPr lang="en-GB" sz="2100">
                <a:latin typeface="Roboto"/>
                <a:ea typeface="Roboto"/>
                <a:cs typeface="Roboto"/>
                <a:sym typeface="Roboto"/>
              </a:rPr>
              <a:t>Enhanced transparency in the process and communication</a:t>
            </a:r>
            <a:endParaRPr sz="2100">
              <a:latin typeface="Roboto"/>
              <a:ea typeface="Roboto"/>
              <a:cs typeface="Roboto"/>
              <a:sym typeface="Roboto"/>
            </a:endParaRPr>
          </a:p>
        </p:txBody>
      </p:sp>
      <p:sp>
        <p:nvSpPr>
          <p:cNvPr id="264" name="Google Shape;264;g2545a36b31f_0_453"/>
          <p:cNvSpPr txBox="1"/>
          <p:nvPr>
            <p:ph type="title"/>
          </p:nvPr>
        </p:nvSpPr>
        <p:spPr>
          <a:xfrm>
            <a:off x="5930900" y="1393825"/>
            <a:ext cx="54228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GB"/>
              <a:t>Main Goals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253be5a3ae1_0_0"/>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Main Goals</a:t>
            </a:r>
            <a:endParaRPr/>
          </a:p>
        </p:txBody>
      </p:sp>
      <p:sp>
        <p:nvSpPr>
          <p:cNvPr id="271" name="Google Shape;271;g253be5a3ae1_0_0"/>
          <p:cNvSpPr txBox="1"/>
          <p:nvPr>
            <p:ph idx="4294967295" type="body"/>
          </p:nvPr>
        </p:nvSpPr>
        <p:spPr>
          <a:xfrm>
            <a:off x="807175" y="1836375"/>
            <a:ext cx="9262200" cy="3683100"/>
          </a:xfrm>
          <a:prstGeom prst="rect">
            <a:avLst/>
          </a:prstGeom>
          <a:noFill/>
          <a:ln>
            <a:noFill/>
          </a:ln>
        </p:spPr>
        <p:txBody>
          <a:bodyPr anchorCtr="0" anchor="t" bIns="45700" lIns="91425" spcFirstLastPara="1" rIns="91425" wrap="square" tIns="45700">
            <a:noAutofit/>
          </a:bodyPr>
          <a:lstStyle/>
          <a:p>
            <a:pPr indent="-357187" lvl="0" marL="457200" rtl="0" algn="l">
              <a:lnSpc>
                <a:spcPct val="115000"/>
              </a:lnSpc>
              <a:spcBef>
                <a:spcPts val="1200"/>
              </a:spcBef>
              <a:spcAft>
                <a:spcPts val="0"/>
              </a:spcAft>
              <a:buSzPts val="2025"/>
              <a:buFont typeface="Roboto"/>
              <a:buChar char="•"/>
            </a:pPr>
            <a:r>
              <a:rPr lang="en-GB" sz="2025">
                <a:latin typeface="Roboto"/>
                <a:ea typeface="Roboto"/>
                <a:cs typeface="Roboto"/>
                <a:sym typeface="Roboto"/>
              </a:rPr>
              <a:t>Uniform procedure</a:t>
            </a:r>
            <a:endParaRPr sz="2025">
              <a:latin typeface="Roboto"/>
              <a:ea typeface="Roboto"/>
              <a:cs typeface="Roboto"/>
              <a:sym typeface="Roboto"/>
            </a:endParaRPr>
          </a:p>
          <a:p>
            <a:pPr indent="-357187" lvl="0" marL="457200" rtl="0" algn="l">
              <a:lnSpc>
                <a:spcPct val="115000"/>
              </a:lnSpc>
              <a:spcBef>
                <a:spcPts val="0"/>
              </a:spcBef>
              <a:spcAft>
                <a:spcPts val="0"/>
              </a:spcAft>
              <a:buSzPts val="2025"/>
              <a:buFont typeface="Roboto"/>
              <a:buChar char="•"/>
            </a:pPr>
            <a:r>
              <a:rPr lang="en-GB" sz="2025">
                <a:latin typeface="Roboto"/>
                <a:ea typeface="Roboto"/>
                <a:cs typeface="Roboto"/>
                <a:sym typeface="Roboto"/>
              </a:rPr>
              <a:t>Simple and guided procedure</a:t>
            </a:r>
            <a:endParaRPr sz="2025">
              <a:latin typeface="Roboto"/>
              <a:ea typeface="Roboto"/>
              <a:cs typeface="Roboto"/>
              <a:sym typeface="Roboto"/>
            </a:endParaRPr>
          </a:p>
          <a:p>
            <a:pPr indent="-357187" lvl="0" marL="457200" rtl="0" algn="l">
              <a:lnSpc>
                <a:spcPct val="115000"/>
              </a:lnSpc>
              <a:spcBef>
                <a:spcPts val="0"/>
              </a:spcBef>
              <a:spcAft>
                <a:spcPts val="0"/>
              </a:spcAft>
              <a:buSzPts val="2025"/>
              <a:buFont typeface="Roboto"/>
              <a:buChar char="•"/>
            </a:pPr>
            <a:r>
              <a:rPr lang="en-GB" sz="2025">
                <a:latin typeface="Roboto"/>
                <a:ea typeface="Roboto"/>
                <a:cs typeface="Roboto"/>
                <a:sym typeface="Roboto"/>
              </a:rPr>
              <a:t>Reduction of national/international barriers </a:t>
            </a:r>
            <a:endParaRPr sz="2025">
              <a:latin typeface="Roboto"/>
              <a:ea typeface="Roboto"/>
              <a:cs typeface="Roboto"/>
              <a:sym typeface="Roboto"/>
            </a:endParaRPr>
          </a:p>
          <a:p>
            <a:pPr indent="-357187" lvl="0" marL="457200" rtl="0" algn="l">
              <a:lnSpc>
                <a:spcPct val="115000"/>
              </a:lnSpc>
              <a:spcBef>
                <a:spcPts val="0"/>
              </a:spcBef>
              <a:spcAft>
                <a:spcPts val="0"/>
              </a:spcAft>
              <a:buSzPts val="2025"/>
              <a:buFont typeface="Roboto"/>
              <a:buChar char="•"/>
            </a:pPr>
            <a:r>
              <a:rPr lang="en-GB" sz="2025">
                <a:latin typeface="Roboto"/>
                <a:ea typeface="Roboto"/>
                <a:cs typeface="Roboto"/>
                <a:sym typeface="Roboto"/>
              </a:rPr>
              <a:t>Transparency in the process and communication</a:t>
            </a:r>
            <a:endParaRPr sz="2025">
              <a:latin typeface="Roboto"/>
              <a:ea typeface="Roboto"/>
              <a:cs typeface="Roboto"/>
              <a:sym typeface="Roboto"/>
            </a:endParaRPr>
          </a:p>
        </p:txBody>
      </p:sp>
      <p:sp>
        <p:nvSpPr>
          <p:cNvPr id="272" name="Google Shape;272;g253be5a3ae1_0_0"/>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g253be5a3ae1_0_53"/>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3200"/>
              <a:buFont typeface="Arial"/>
              <a:buNone/>
            </a:pPr>
            <a:r>
              <a:rPr lang="en-GB"/>
              <a:t>Proof-of-Concept phase</a:t>
            </a:r>
            <a:endParaRPr/>
          </a:p>
        </p:txBody>
      </p:sp>
      <p:sp>
        <p:nvSpPr>
          <p:cNvPr id="279" name="Google Shape;279;g253be5a3ae1_0_53"/>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sp>
        <p:nvSpPr>
          <p:cNvPr id="280" name="Google Shape;280;g253be5a3ae1_0_53"/>
          <p:cNvSpPr txBox="1"/>
          <p:nvPr>
            <p:ph idx="4294967295" type="body"/>
          </p:nvPr>
        </p:nvSpPr>
        <p:spPr>
          <a:xfrm>
            <a:off x="807175" y="1836375"/>
            <a:ext cx="10156500" cy="3683100"/>
          </a:xfrm>
          <a:prstGeom prst="rect">
            <a:avLst/>
          </a:prstGeom>
          <a:noFill/>
          <a:ln>
            <a:noFill/>
          </a:ln>
        </p:spPr>
        <p:txBody>
          <a:bodyPr anchorCtr="0" anchor="t" bIns="45700" lIns="91425" spcFirstLastPara="1" rIns="91425" wrap="square" tIns="45700">
            <a:noAutofit/>
          </a:bodyPr>
          <a:lstStyle/>
          <a:p>
            <a:pPr indent="-357187" lvl="0" marL="457200" rtl="0" algn="l">
              <a:lnSpc>
                <a:spcPct val="115000"/>
              </a:lnSpc>
              <a:spcBef>
                <a:spcPts val="1200"/>
              </a:spcBef>
              <a:spcAft>
                <a:spcPts val="0"/>
              </a:spcAft>
              <a:buSzPts val="2025"/>
              <a:buChar char="•"/>
            </a:pPr>
            <a:r>
              <a:rPr b="1" lang="en-GB" sz="2025">
                <a:latin typeface="Roboto"/>
                <a:ea typeface="Roboto"/>
                <a:cs typeface="Roboto"/>
                <a:sym typeface="Roboto"/>
              </a:rPr>
              <a:t>Single sign-on</a:t>
            </a:r>
            <a:r>
              <a:rPr lang="en-GB" sz="2025">
                <a:latin typeface="Roboto Light"/>
                <a:ea typeface="Roboto Light"/>
                <a:cs typeface="Roboto Light"/>
                <a:sym typeface="Roboto Light"/>
              </a:rPr>
              <a:t> </a:t>
            </a:r>
            <a:r>
              <a:rPr lang="en-GB" sz="2025">
                <a:latin typeface="Roboto"/>
                <a:ea typeface="Roboto"/>
                <a:cs typeface="Roboto"/>
                <a:sym typeface="Roboto"/>
              </a:rPr>
              <a:t>based on eduGAIN, myAcademicID or an alternative registration process (e.g., social login or registration via e-mail address/password)</a:t>
            </a:r>
            <a:endParaRPr sz="2025">
              <a:latin typeface="Roboto"/>
              <a:ea typeface="Roboto"/>
              <a:cs typeface="Roboto"/>
              <a:sym typeface="Roboto"/>
            </a:endParaRPr>
          </a:p>
          <a:p>
            <a:pPr indent="-357187" lvl="0" marL="457200" rtl="0" algn="l">
              <a:lnSpc>
                <a:spcPct val="115000"/>
              </a:lnSpc>
              <a:spcBef>
                <a:spcPts val="0"/>
              </a:spcBef>
              <a:spcAft>
                <a:spcPts val="0"/>
              </a:spcAft>
              <a:buSzPts val="2025"/>
              <a:buFont typeface="Roboto Light"/>
              <a:buChar char="•"/>
            </a:pPr>
            <a:r>
              <a:rPr b="1" lang="en-GB" sz="2025">
                <a:latin typeface="Roboto"/>
                <a:ea typeface="Roboto"/>
                <a:cs typeface="Roboto"/>
                <a:sym typeface="Roboto"/>
              </a:rPr>
              <a:t>Sunet PDF Sign</a:t>
            </a:r>
            <a:r>
              <a:rPr b="1" lang="en-GB" sz="2025">
                <a:latin typeface="Roboto"/>
                <a:ea typeface="Roboto"/>
                <a:cs typeface="Roboto"/>
                <a:sym typeface="Roboto"/>
              </a:rPr>
              <a:t>:</a:t>
            </a:r>
            <a:r>
              <a:rPr lang="en-GB" sz="2025">
                <a:latin typeface="Roboto Light"/>
                <a:ea typeface="Roboto Light"/>
                <a:cs typeface="Roboto Light"/>
                <a:sym typeface="Roboto Light"/>
              </a:rPr>
              <a:t> </a:t>
            </a:r>
            <a:r>
              <a:rPr lang="en-GB" sz="2025">
                <a:latin typeface="Roboto"/>
                <a:ea typeface="Roboto"/>
                <a:cs typeface="Roboto"/>
                <a:sym typeface="Roboto"/>
              </a:rPr>
              <a:t>a rental contract for a selected residential home shall be digitally signed in a trustworthy way.</a:t>
            </a:r>
            <a:endParaRPr sz="2025">
              <a:latin typeface="Roboto"/>
              <a:ea typeface="Roboto"/>
              <a:cs typeface="Roboto"/>
              <a:sym typeface="Roboto"/>
            </a:endParaRPr>
          </a:p>
          <a:p>
            <a:pPr indent="0" lvl="0" marL="0" rtl="0" algn="l">
              <a:lnSpc>
                <a:spcPct val="115000"/>
              </a:lnSpc>
              <a:spcBef>
                <a:spcPts val="0"/>
              </a:spcBef>
              <a:spcAft>
                <a:spcPts val="0"/>
              </a:spcAft>
              <a:buNone/>
            </a:pPr>
            <a:r>
              <a:t/>
            </a:r>
            <a:endParaRPr sz="2025">
              <a:latin typeface="Roboto"/>
              <a:ea typeface="Roboto"/>
              <a:cs typeface="Roboto"/>
              <a:sym typeface="Roboto"/>
            </a:endParaRPr>
          </a:p>
          <a:p>
            <a:pPr indent="0" lvl="0" marL="0" rtl="0" algn="l">
              <a:lnSpc>
                <a:spcPct val="115000"/>
              </a:lnSpc>
              <a:spcBef>
                <a:spcPts val="0"/>
              </a:spcBef>
              <a:spcAft>
                <a:spcPts val="0"/>
              </a:spcAft>
              <a:buNone/>
            </a:pPr>
            <a:r>
              <a:rPr lang="en-GB" sz="2025">
                <a:latin typeface="Roboto"/>
                <a:ea typeface="Roboto"/>
                <a:cs typeface="Roboto"/>
                <a:sym typeface="Roboto"/>
                <a:extLst>
                  <a:ext uri="http://customooxmlschemas.google.com/">
                    <go:slidesCustomData xmlns:go="http://customooxmlschemas.google.com/" textRoundtripDataId="5"/>
                  </a:ext>
                </a:extLst>
              </a:rPr>
              <a:t>Between single sign-on and PDF signing there is a </a:t>
            </a:r>
            <a:r>
              <a:rPr b="1" lang="en-GB" sz="2025">
                <a:latin typeface="Roboto"/>
                <a:ea typeface="Roboto"/>
                <a:cs typeface="Roboto"/>
                <a:sym typeface="Roboto"/>
                <a:extLst>
                  <a:ext uri="http://customooxmlschemas.google.com/">
                    <go:slidesCustomData xmlns:go="http://customooxmlschemas.google.com/" textRoundtripDataId="6"/>
                  </a:ext>
                </a:extLst>
              </a:rPr>
              <a:t>simulated and simplified accommodation booking process</a:t>
            </a:r>
            <a:r>
              <a:rPr lang="en-GB" sz="2025">
                <a:latin typeface="Roboto"/>
                <a:ea typeface="Roboto"/>
                <a:cs typeface="Roboto"/>
                <a:sym typeface="Roboto"/>
                <a:extLst>
                  <a:ext uri="http://customooxmlschemas.google.com/">
                    <go:slidesCustomData xmlns:go="http://customooxmlschemas.google.com/" textRoundtripDataId="7"/>
                  </a:ext>
                </a:extLst>
              </a:rPr>
              <a:t> for the proof-of-concept</a:t>
            </a:r>
            <a:endParaRPr sz="2025">
              <a:latin typeface="Roboto"/>
              <a:ea typeface="Roboto"/>
              <a:cs typeface="Roboto"/>
              <a:sym typeface="Roboto"/>
            </a:endParaRPr>
          </a:p>
          <a:p>
            <a:pPr indent="0" lvl="0" marL="0" rtl="0" algn="l">
              <a:lnSpc>
                <a:spcPct val="115000"/>
              </a:lnSpc>
              <a:spcBef>
                <a:spcPts val="1200"/>
              </a:spcBef>
              <a:spcAft>
                <a:spcPts val="1200"/>
              </a:spcAft>
              <a:buSzPts val="2400"/>
              <a:buNone/>
            </a:pPr>
            <a:r>
              <a:t/>
            </a:r>
            <a:endParaRPr sz="2025">
              <a:latin typeface="Roboto Light"/>
              <a:ea typeface="Roboto Light"/>
              <a:cs typeface="Roboto Light"/>
              <a:sym typeface="Roboto 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g253be5a3ae1_0_67"/>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Proof-of-Concept features</a:t>
            </a:r>
            <a:endParaRPr/>
          </a:p>
        </p:txBody>
      </p:sp>
      <p:sp>
        <p:nvSpPr>
          <p:cNvPr id="287" name="Google Shape;287;g253be5a3ae1_0_67"/>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grpSp>
        <p:nvGrpSpPr>
          <p:cNvPr id="288" name="Google Shape;288;g253be5a3ae1_0_67"/>
          <p:cNvGrpSpPr/>
          <p:nvPr/>
        </p:nvGrpSpPr>
        <p:grpSpPr>
          <a:xfrm>
            <a:off x="1036375" y="1624275"/>
            <a:ext cx="10119250" cy="4060775"/>
            <a:chOff x="838175" y="1624275"/>
            <a:chExt cx="10119250" cy="4060775"/>
          </a:xfrm>
        </p:grpSpPr>
        <p:grpSp>
          <p:nvGrpSpPr>
            <p:cNvPr id="289" name="Google Shape;289;g253be5a3ae1_0_67"/>
            <p:cNvGrpSpPr/>
            <p:nvPr/>
          </p:nvGrpSpPr>
          <p:grpSpPr>
            <a:xfrm>
              <a:off x="838175" y="1624275"/>
              <a:ext cx="3192600" cy="4060775"/>
              <a:chOff x="838175" y="1624275"/>
              <a:chExt cx="3192600" cy="4060775"/>
            </a:xfrm>
          </p:grpSpPr>
          <p:sp>
            <p:nvSpPr>
              <p:cNvPr id="290" name="Google Shape;290;g253be5a3ae1_0_67"/>
              <p:cNvSpPr/>
              <p:nvPr/>
            </p:nvSpPr>
            <p:spPr>
              <a:xfrm>
                <a:off x="838175" y="2301050"/>
                <a:ext cx="3192600" cy="3384000"/>
              </a:xfrm>
              <a:prstGeom prst="rect">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i="1" lang="en-GB" sz="2000" u="none" cap="none" strike="noStrike">
                    <a:solidFill>
                      <a:schemeClr val="lt1"/>
                    </a:solidFill>
                    <a:latin typeface="Roboto Light"/>
                    <a:ea typeface="Roboto Light"/>
                    <a:cs typeface="Roboto Light"/>
                    <a:sym typeface="Roboto Light"/>
                  </a:rPr>
                  <a:t>Objectives:</a:t>
                </a:r>
                <a:endParaRPr i="1" sz="2000" u="none" cap="none" strike="noStrike">
                  <a:solidFill>
                    <a:schemeClr val="lt1"/>
                  </a:solidFill>
                  <a:latin typeface="Roboto Light"/>
                  <a:ea typeface="Roboto Light"/>
                  <a:cs typeface="Roboto Light"/>
                  <a:sym typeface="Roboto Light"/>
                </a:endParaRPr>
              </a:p>
              <a:p>
                <a:pPr indent="-355600" lvl="0" marL="457200" marR="0" rtl="0" algn="l">
                  <a:lnSpc>
                    <a:spcPct val="100000"/>
                  </a:lnSpc>
                  <a:spcBef>
                    <a:spcPts val="0"/>
                  </a:spcBef>
                  <a:spcAft>
                    <a:spcPts val="0"/>
                  </a:spcAft>
                  <a:buClr>
                    <a:schemeClr val="lt1"/>
                  </a:buClr>
                  <a:buSzPts val="2000"/>
                  <a:buFont typeface="Roboto"/>
                  <a:buChar char="●"/>
                </a:pPr>
                <a:r>
                  <a:rPr i="0" lang="en-GB" sz="2000" u="none" cap="none" strike="noStrike">
                    <a:solidFill>
                      <a:schemeClr val="lt1"/>
                    </a:solidFill>
                    <a:latin typeface="Roboto"/>
                    <a:ea typeface="Roboto"/>
                    <a:cs typeface="Roboto"/>
                    <a:sym typeface="Roboto"/>
                  </a:rPr>
                  <a:t>Simplify access</a:t>
                </a:r>
                <a:endParaRPr i="0" sz="2000" u="none" cap="none" strike="noStrike">
                  <a:solidFill>
                    <a:schemeClr val="lt1"/>
                  </a:solidFill>
                  <a:latin typeface="Roboto"/>
                  <a:ea typeface="Roboto"/>
                  <a:cs typeface="Roboto"/>
                  <a:sym typeface="Roboto"/>
                </a:endParaRPr>
              </a:p>
              <a:p>
                <a:pPr indent="-355600" lvl="0" marL="457200" marR="0" rtl="0" algn="l">
                  <a:lnSpc>
                    <a:spcPct val="100000"/>
                  </a:lnSpc>
                  <a:spcBef>
                    <a:spcPts val="0"/>
                  </a:spcBef>
                  <a:spcAft>
                    <a:spcPts val="0"/>
                  </a:spcAft>
                  <a:buClr>
                    <a:schemeClr val="lt1"/>
                  </a:buClr>
                  <a:buSzPts val="2000"/>
                  <a:buFont typeface="Roboto"/>
                  <a:buChar char="●"/>
                </a:pPr>
                <a:r>
                  <a:rPr i="0" lang="en-GB" sz="2000" u="none" cap="none" strike="noStrike">
                    <a:solidFill>
                      <a:schemeClr val="lt1"/>
                    </a:solidFill>
                    <a:latin typeface="Roboto"/>
                    <a:ea typeface="Roboto"/>
                    <a:cs typeface="Roboto"/>
                    <a:sym typeface="Roboto"/>
                  </a:rPr>
                  <a:t>Transfer Metadata</a:t>
                </a:r>
                <a:endParaRPr i="0" sz="2000" u="none" cap="none" strike="noStrike">
                  <a:solidFill>
                    <a:schemeClr val="lt1"/>
                  </a:solidFill>
                  <a:latin typeface="Roboto"/>
                  <a:ea typeface="Roboto"/>
                  <a:cs typeface="Roboto"/>
                  <a:sym typeface="Roboto"/>
                </a:endParaRPr>
              </a:p>
              <a:p>
                <a:pPr indent="-355600" lvl="0" marL="457200" marR="0" rtl="0" algn="l">
                  <a:lnSpc>
                    <a:spcPct val="100000"/>
                  </a:lnSpc>
                  <a:spcBef>
                    <a:spcPts val="0"/>
                  </a:spcBef>
                  <a:spcAft>
                    <a:spcPts val="0"/>
                  </a:spcAft>
                  <a:buClr>
                    <a:schemeClr val="lt1"/>
                  </a:buClr>
                  <a:buSzPts val="2000"/>
                  <a:buFont typeface="Roboto"/>
                  <a:buChar char="●"/>
                </a:pPr>
                <a:r>
                  <a:rPr lang="en-GB" sz="2000">
                    <a:solidFill>
                      <a:schemeClr val="lt1"/>
                    </a:solidFill>
                    <a:latin typeface="Roboto"/>
                    <a:ea typeface="Roboto"/>
                    <a:cs typeface="Roboto"/>
                    <a:sym typeface="Roboto"/>
                  </a:rPr>
                  <a:t>A</a:t>
                </a:r>
                <a:r>
                  <a:rPr i="0" lang="en-GB" sz="2000" u="none" cap="none" strike="noStrike">
                    <a:solidFill>
                      <a:schemeClr val="lt1"/>
                    </a:solidFill>
                    <a:latin typeface="Roboto"/>
                    <a:ea typeface="Roboto"/>
                    <a:cs typeface="Roboto"/>
                    <a:sym typeface="Roboto"/>
                  </a:rPr>
                  <a:t>uthentication for signature service</a:t>
                </a:r>
                <a:endParaRPr i="0" sz="2000" u="none" cap="none" strike="noStrike">
                  <a:solidFill>
                    <a:schemeClr val="lt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sz="2000">
                  <a:solidFill>
                    <a:schemeClr val="lt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i="1" lang="en-GB" sz="2000" u="none" cap="none" strike="noStrike">
                    <a:solidFill>
                      <a:schemeClr val="lt1"/>
                    </a:solidFill>
                    <a:latin typeface="Roboto Light"/>
                    <a:ea typeface="Roboto Light"/>
                    <a:cs typeface="Roboto Light"/>
                    <a:sym typeface="Roboto Light"/>
                  </a:rPr>
                  <a:t>Features:</a:t>
                </a:r>
                <a:endParaRPr i="1" sz="2000" u="none" cap="none" strike="noStrike">
                  <a:solidFill>
                    <a:schemeClr val="lt1"/>
                  </a:solidFill>
                  <a:latin typeface="Roboto Light"/>
                  <a:ea typeface="Roboto Light"/>
                  <a:cs typeface="Roboto Light"/>
                  <a:sym typeface="Roboto Light"/>
                </a:endParaRPr>
              </a:p>
              <a:p>
                <a:pPr indent="-355600" lvl="0" marL="457200" marR="0" rtl="0" algn="l">
                  <a:lnSpc>
                    <a:spcPct val="100000"/>
                  </a:lnSpc>
                  <a:spcBef>
                    <a:spcPts val="0"/>
                  </a:spcBef>
                  <a:spcAft>
                    <a:spcPts val="0"/>
                  </a:spcAft>
                  <a:buClr>
                    <a:schemeClr val="lt1"/>
                  </a:buClr>
                  <a:buSzPts val="2000"/>
                  <a:buFont typeface="Roboto"/>
                  <a:buChar char="●"/>
                </a:pPr>
                <a:r>
                  <a:rPr i="0" lang="en-GB" sz="2000" u="none" cap="none" strike="noStrike">
                    <a:solidFill>
                      <a:schemeClr val="lt1"/>
                    </a:solidFill>
                    <a:latin typeface="Roboto"/>
                    <a:ea typeface="Roboto"/>
                    <a:cs typeface="Roboto"/>
                    <a:sym typeface="Roboto"/>
                  </a:rPr>
                  <a:t>eduGAIN, myAcademicID integration</a:t>
                </a:r>
                <a:endParaRPr i="0" sz="2000" u="none" cap="none" strike="noStrike">
                  <a:solidFill>
                    <a:schemeClr val="lt1"/>
                  </a:solidFill>
                  <a:latin typeface="Roboto"/>
                  <a:ea typeface="Roboto"/>
                  <a:cs typeface="Roboto"/>
                  <a:sym typeface="Roboto"/>
                </a:endParaRPr>
              </a:p>
            </p:txBody>
          </p:sp>
          <p:sp>
            <p:nvSpPr>
              <p:cNvPr id="291" name="Google Shape;291;g253be5a3ae1_0_67"/>
              <p:cNvSpPr txBox="1"/>
              <p:nvPr/>
            </p:nvSpPr>
            <p:spPr>
              <a:xfrm>
                <a:off x="1171175" y="1624275"/>
                <a:ext cx="2526600" cy="641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400"/>
                  <a:buFont typeface="Arial"/>
                  <a:buNone/>
                </a:pPr>
                <a:r>
                  <a:rPr lang="en-GB" sz="2000">
                    <a:solidFill>
                      <a:schemeClr val="accent6"/>
                    </a:solidFill>
                    <a:latin typeface="Roboto Medium"/>
                    <a:ea typeface="Roboto Medium"/>
                    <a:cs typeface="Roboto Medium"/>
                    <a:sym typeface="Roboto Medium"/>
                  </a:rPr>
                  <a:t>Single Sign-on </a:t>
                </a:r>
                <a:endParaRPr sz="2000">
                  <a:solidFill>
                    <a:schemeClr val="accent6"/>
                  </a:solidFill>
                  <a:latin typeface="Roboto Medium"/>
                  <a:ea typeface="Roboto Medium"/>
                  <a:cs typeface="Roboto Medium"/>
                  <a:sym typeface="Roboto Medium"/>
                </a:endParaRPr>
              </a:p>
            </p:txBody>
          </p:sp>
        </p:grpSp>
        <p:grpSp>
          <p:nvGrpSpPr>
            <p:cNvPr id="292" name="Google Shape;292;g253be5a3ae1_0_67"/>
            <p:cNvGrpSpPr/>
            <p:nvPr/>
          </p:nvGrpSpPr>
          <p:grpSpPr>
            <a:xfrm>
              <a:off x="4165925" y="1690825"/>
              <a:ext cx="3328200" cy="3994200"/>
              <a:chOff x="4165925" y="1690825"/>
              <a:chExt cx="3328200" cy="3994200"/>
            </a:xfrm>
          </p:grpSpPr>
          <p:sp>
            <p:nvSpPr>
              <p:cNvPr id="293" name="Google Shape;293;g253be5a3ae1_0_67"/>
              <p:cNvSpPr/>
              <p:nvPr/>
            </p:nvSpPr>
            <p:spPr>
              <a:xfrm>
                <a:off x="4165925" y="2301025"/>
                <a:ext cx="3328200" cy="3384000"/>
              </a:xfrm>
              <a:prstGeom prst="rect">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i="1" lang="en-GB" sz="2000" u="none" cap="none" strike="noStrike">
                    <a:solidFill>
                      <a:schemeClr val="lt1"/>
                    </a:solidFill>
                    <a:latin typeface="Roboto Light"/>
                    <a:ea typeface="Roboto Light"/>
                    <a:cs typeface="Roboto Light"/>
                    <a:sym typeface="Roboto Light"/>
                  </a:rPr>
                  <a:t>Objectives:</a:t>
                </a:r>
                <a:endParaRPr i="1" sz="2000" u="none" cap="none" strike="noStrike">
                  <a:solidFill>
                    <a:schemeClr val="lt1"/>
                  </a:solidFill>
                  <a:latin typeface="Roboto Light"/>
                  <a:ea typeface="Roboto Light"/>
                  <a:cs typeface="Roboto Light"/>
                  <a:sym typeface="Roboto Light"/>
                </a:endParaRPr>
              </a:p>
              <a:p>
                <a:pPr indent="-355600" lvl="0" marL="457200" marR="0" rtl="0" algn="l">
                  <a:lnSpc>
                    <a:spcPct val="100000"/>
                  </a:lnSpc>
                  <a:spcBef>
                    <a:spcPts val="0"/>
                  </a:spcBef>
                  <a:spcAft>
                    <a:spcPts val="0"/>
                  </a:spcAft>
                  <a:buClr>
                    <a:schemeClr val="lt1"/>
                  </a:buClr>
                  <a:buSzPts val="2000"/>
                  <a:buFont typeface="Roboto"/>
                  <a:buChar char="●"/>
                </a:pPr>
                <a:r>
                  <a:rPr i="0" lang="en-GB" sz="2000" u="none" cap="none" strike="noStrike">
                    <a:solidFill>
                      <a:schemeClr val="lt1"/>
                    </a:solidFill>
                    <a:latin typeface="Roboto"/>
                    <a:ea typeface="Roboto"/>
                    <a:cs typeface="Roboto"/>
                    <a:sym typeface="Roboto"/>
                  </a:rPr>
                  <a:t>Contactless/Paperless contract processing</a:t>
                </a:r>
                <a:endParaRPr i="0" sz="2000" u="none" cap="none" strike="noStrike">
                  <a:solidFill>
                    <a:schemeClr val="lt1"/>
                  </a:solidFill>
                  <a:latin typeface="Roboto"/>
                  <a:ea typeface="Roboto"/>
                  <a:cs typeface="Roboto"/>
                  <a:sym typeface="Roboto"/>
                </a:endParaRPr>
              </a:p>
              <a:p>
                <a:pPr indent="0" lvl="0" marL="0" rtl="0" algn="l">
                  <a:spcBef>
                    <a:spcPts val="0"/>
                  </a:spcBef>
                  <a:spcAft>
                    <a:spcPts val="0"/>
                  </a:spcAft>
                  <a:buNone/>
                </a:pPr>
                <a:r>
                  <a:t/>
                </a:r>
                <a:endParaRPr i="1" sz="2000">
                  <a:solidFill>
                    <a:schemeClr val="lt1"/>
                  </a:solidFill>
                  <a:latin typeface="Roboto Light"/>
                  <a:ea typeface="Roboto Light"/>
                  <a:cs typeface="Roboto Light"/>
                  <a:sym typeface="Roboto Light"/>
                </a:endParaRPr>
              </a:p>
              <a:p>
                <a:pPr indent="0" lvl="0" marL="0" rtl="0" algn="l">
                  <a:spcBef>
                    <a:spcPts val="0"/>
                  </a:spcBef>
                  <a:spcAft>
                    <a:spcPts val="0"/>
                  </a:spcAft>
                  <a:buNone/>
                </a:pPr>
                <a:r>
                  <a:rPr i="1" lang="en-GB" sz="2000">
                    <a:solidFill>
                      <a:schemeClr val="lt1"/>
                    </a:solidFill>
                    <a:latin typeface="Roboto Light"/>
                    <a:ea typeface="Roboto Light"/>
                    <a:cs typeface="Roboto Light"/>
                    <a:sym typeface="Roboto Light"/>
                  </a:rPr>
                  <a:t>Features:</a:t>
                </a:r>
                <a:endParaRPr i="0" sz="2000" u="none" cap="none" strike="noStrike">
                  <a:solidFill>
                    <a:schemeClr val="lt1"/>
                  </a:solidFill>
                  <a:latin typeface="Roboto"/>
                  <a:ea typeface="Roboto"/>
                  <a:cs typeface="Roboto"/>
                  <a:sym typeface="Roboto"/>
                </a:endParaRPr>
              </a:p>
              <a:p>
                <a:pPr indent="-355600" lvl="0" marL="457200" marR="0" rtl="0" algn="l">
                  <a:lnSpc>
                    <a:spcPct val="100000"/>
                  </a:lnSpc>
                  <a:spcBef>
                    <a:spcPts val="0"/>
                  </a:spcBef>
                  <a:spcAft>
                    <a:spcPts val="0"/>
                  </a:spcAft>
                  <a:buClr>
                    <a:schemeClr val="lt1"/>
                  </a:buClr>
                  <a:buSzPts val="2000"/>
                  <a:buFont typeface="Roboto"/>
                  <a:buChar char="●"/>
                </a:pPr>
                <a:r>
                  <a:rPr i="0" lang="en-GB" sz="2000" u="none" cap="none" strike="noStrike">
                    <a:solidFill>
                      <a:schemeClr val="lt1"/>
                    </a:solidFill>
                    <a:latin typeface="Roboto"/>
                    <a:ea typeface="Roboto"/>
                    <a:cs typeface="Roboto"/>
                    <a:sym typeface="Roboto"/>
                  </a:rPr>
                  <a:t>Sunet PDF Sign </a:t>
                </a:r>
                <a:r>
                  <a:rPr lang="en-GB" sz="2000">
                    <a:solidFill>
                      <a:schemeClr val="lt1"/>
                    </a:solidFill>
                    <a:latin typeface="Roboto"/>
                    <a:ea typeface="Roboto"/>
                    <a:cs typeface="Roboto"/>
                    <a:sym typeface="Roboto"/>
                  </a:rPr>
                  <a:t>S</a:t>
                </a:r>
                <a:r>
                  <a:rPr i="0" lang="en-GB" sz="2000" u="none" cap="none" strike="noStrike">
                    <a:solidFill>
                      <a:schemeClr val="lt1"/>
                    </a:solidFill>
                    <a:latin typeface="Roboto"/>
                    <a:ea typeface="Roboto"/>
                    <a:cs typeface="Roboto"/>
                    <a:sym typeface="Roboto"/>
                  </a:rPr>
                  <a:t>ervice</a:t>
                </a:r>
                <a:endParaRPr i="0" sz="2000" u="none" cap="none" strike="noStrike">
                  <a:solidFill>
                    <a:schemeClr val="lt1"/>
                  </a:solidFill>
                  <a:latin typeface="Roboto"/>
                  <a:ea typeface="Roboto"/>
                  <a:cs typeface="Roboto"/>
                  <a:sym typeface="Roboto"/>
                </a:endParaRPr>
              </a:p>
            </p:txBody>
          </p:sp>
          <p:sp>
            <p:nvSpPr>
              <p:cNvPr id="294" name="Google Shape;294;g253be5a3ae1_0_67"/>
              <p:cNvSpPr txBox="1"/>
              <p:nvPr/>
            </p:nvSpPr>
            <p:spPr>
              <a:xfrm>
                <a:off x="4521536" y="1690825"/>
                <a:ext cx="25869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400"/>
                  <a:buFont typeface="Arial"/>
                  <a:buNone/>
                </a:pPr>
                <a:r>
                  <a:rPr lang="en-GB" sz="2000">
                    <a:solidFill>
                      <a:schemeClr val="accent6"/>
                    </a:solidFill>
                    <a:latin typeface="Roboto Medium"/>
                    <a:ea typeface="Roboto Medium"/>
                    <a:cs typeface="Roboto Medium"/>
                    <a:sym typeface="Roboto Medium"/>
                  </a:rPr>
                  <a:t>PDF Sign Service</a:t>
                </a:r>
                <a:endParaRPr sz="2000">
                  <a:solidFill>
                    <a:schemeClr val="accent6"/>
                  </a:solidFill>
                  <a:latin typeface="Roboto Medium"/>
                  <a:ea typeface="Roboto Medium"/>
                  <a:cs typeface="Roboto Medium"/>
                  <a:sym typeface="Roboto Medium"/>
                </a:endParaRPr>
              </a:p>
            </p:txBody>
          </p:sp>
        </p:grpSp>
        <p:grpSp>
          <p:nvGrpSpPr>
            <p:cNvPr id="295" name="Google Shape;295;g253be5a3ae1_0_67"/>
            <p:cNvGrpSpPr/>
            <p:nvPr/>
          </p:nvGrpSpPr>
          <p:grpSpPr>
            <a:xfrm>
              <a:off x="7764825" y="1690825"/>
              <a:ext cx="3192600" cy="3994200"/>
              <a:chOff x="7764825" y="1690825"/>
              <a:chExt cx="3192600" cy="3994200"/>
            </a:xfrm>
          </p:grpSpPr>
          <p:sp>
            <p:nvSpPr>
              <p:cNvPr id="296" name="Google Shape;296;g253be5a3ae1_0_67"/>
              <p:cNvSpPr/>
              <p:nvPr/>
            </p:nvSpPr>
            <p:spPr>
              <a:xfrm>
                <a:off x="7764825" y="2301025"/>
                <a:ext cx="3192600" cy="33840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i="1" lang="en-GB" sz="2000">
                    <a:solidFill>
                      <a:schemeClr val="lt1"/>
                    </a:solidFill>
                    <a:latin typeface="Roboto Light"/>
                    <a:ea typeface="Roboto Light"/>
                    <a:cs typeface="Roboto Light"/>
                    <a:sym typeface="Roboto Light"/>
                  </a:rPr>
                  <a:t>Objectives:</a:t>
                </a:r>
                <a:endParaRPr i="0" sz="2000" u="none" cap="none" strike="noStrike">
                  <a:solidFill>
                    <a:schemeClr val="lt1"/>
                  </a:solidFill>
                  <a:latin typeface="Roboto"/>
                  <a:ea typeface="Roboto"/>
                  <a:cs typeface="Roboto"/>
                  <a:sym typeface="Roboto"/>
                </a:endParaRPr>
              </a:p>
              <a:p>
                <a:pPr indent="0" lvl="0" marL="0" marR="0" rtl="0" algn="l">
                  <a:lnSpc>
                    <a:spcPct val="100000"/>
                  </a:lnSpc>
                  <a:spcBef>
                    <a:spcPts val="0"/>
                  </a:spcBef>
                  <a:spcAft>
                    <a:spcPts val="0"/>
                  </a:spcAft>
                  <a:buNone/>
                </a:pPr>
                <a:r>
                  <a:t/>
                </a:r>
                <a:endParaRPr sz="2000">
                  <a:solidFill>
                    <a:schemeClr val="lt1"/>
                  </a:solidFill>
                  <a:latin typeface="Roboto"/>
                  <a:ea typeface="Roboto"/>
                  <a:cs typeface="Roboto"/>
                  <a:sym typeface="Roboto"/>
                </a:endParaRPr>
              </a:p>
              <a:p>
                <a:pPr indent="0" lvl="0" marL="0" marR="0" rtl="0" algn="l">
                  <a:lnSpc>
                    <a:spcPct val="100000"/>
                  </a:lnSpc>
                  <a:spcBef>
                    <a:spcPts val="0"/>
                  </a:spcBef>
                  <a:spcAft>
                    <a:spcPts val="0"/>
                  </a:spcAft>
                  <a:buNone/>
                </a:pPr>
                <a:r>
                  <a:t/>
                </a:r>
                <a:endParaRPr sz="2000">
                  <a:solidFill>
                    <a:schemeClr val="lt1"/>
                  </a:solidFill>
                  <a:latin typeface="Roboto"/>
                  <a:ea typeface="Roboto"/>
                  <a:cs typeface="Roboto"/>
                  <a:sym typeface="Roboto"/>
                </a:endParaRPr>
              </a:p>
              <a:p>
                <a:pPr indent="0" lvl="0" marL="0" rtl="0" algn="l">
                  <a:spcBef>
                    <a:spcPts val="0"/>
                  </a:spcBef>
                  <a:spcAft>
                    <a:spcPts val="0"/>
                  </a:spcAft>
                  <a:buNone/>
                </a:pPr>
                <a:r>
                  <a:rPr i="1" lang="en-GB" sz="2000">
                    <a:solidFill>
                      <a:schemeClr val="lt1"/>
                    </a:solidFill>
                    <a:latin typeface="Roboto Light"/>
                    <a:ea typeface="Roboto Light"/>
                    <a:cs typeface="Roboto Light"/>
                    <a:sym typeface="Roboto Light"/>
                  </a:rPr>
                  <a:t>Features:</a:t>
                </a:r>
                <a:endParaRPr i="0" sz="2000" u="none" cap="none" strike="noStrike">
                  <a:solidFill>
                    <a:schemeClr val="lt1"/>
                  </a:solidFill>
                  <a:latin typeface="Roboto"/>
                  <a:ea typeface="Roboto"/>
                  <a:cs typeface="Roboto"/>
                  <a:sym typeface="Roboto"/>
                </a:endParaRPr>
              </a:p>
              <a:p>
                <a:pPr indent="-355600" lvl="0" marL="457200" marR="0" rtl="0" algn="l">
                  <a:lnSpc>
                    <a:spcPct val="100000"/>
                  </a:lnSpc>
                  <a:spcBef>
                    <a:spcPts val="0"/>
                  </a:spcBef>
                  <a:spcAft>
                    <a:spcPts val="0"/>
                  </a:spcAft>
                  <a:buClr>
                    <a:schemeClr val="lt1"/>
                  </a:buClr>
                  <a:buSzPts val="2000"/>
                  <a:buFont typeface="Roboto"/>
                  <a:buChar char="●"/>
                </a:pPr>
                <a:r>
                  <a:rPr i="0" lang="en-GB" sz="2000" u="none" cap="none" strike="noStrike">
                    <a:solidFill>
                      <a:schemeClr val="lt1"/>
                    </a:solidFill>
                    <a:latin typeface="Roboto"/>
                    <a:ea typeface="Roboto"/>
                    <a:cs typeface="Roboto"/>
                    <a:sym typeface="Roboto"/>
                  </a:rPr>
                  <a:t>User interfaces</a:t>
                </a:r>
                <a:endParaRPr i="0" sz="2000" u="none" cap="none" strike="noStrike">
                  <a:solidFill>
                    <a:schemeClr val="lt1"/>
                  </a:solidFill>
                  <a:latin typeface="Roboto"/>
                  <a:ea typeface="Roboto"/>
                  <a:cs typeface="Roboto"/>
                  <a:sym typeface="Roboto"/>
                </a:endParaRPr>
              </a:p>
              <a:p>
                <a:pPr indent="-355600" lvl="0" marL="457200" marR="0" rtl="0" algn="l">
                  <a:lnSpc>
                    <a:spcPct val="100000"/>
                  </a:lnSpc>
                  <a:spcBef>
                    <a:spcPts val="0"/>
                  </a:spcBef>
                  <a:spcAft>
                    <a:spcPts val="0"/>
                  </a:spcAft>
                  <a:buClr>
                    <a:schemeClr val="lt1"/>
                  </a:buClr>
                  <a:buSzPts val="2000"/>
                  <a:buFont typeface="Roboto"/>
                  <a:buChar char="●"/>
                </a:pPr>
                <a:r>
                  <a:t/>
                </a:r>
                <a:endParaRPr sz="2000">
                  <a:solidFill>
                    <a:schemeClr val="lt1"/>
                  </a:solidFill>
                  <a:latin typeface="Roboto"/>
                  <a:ea typeface="Roboto"/>
                  <a:cs typeface="Roboto"/>
                  <a:sym typeface="Roboto"/>
                </a:endParaRPr>
              </a:p>
              <a:p>
                <a:pPr indent="0" lvl="0" marL="0" marR="0" rtl="0" algn="l">
                  <a:lnSpc>
                    <a:spcPct val="100000"/>
                  </a:lnSpc>
                  <a:spcBef>
                    <a:spcPts val="0"/>
                  </a:spcBef>
                  <a:spcAft>
                    <a:spcPts val="0"/>
                  </a:spcAft>
                  <a:buNone/>
                </a:pPr>
                <a:r>
                  <a:t/>
                </a:r>
                <a:endParaRPr sz="2000">
                  <a:solidFill>
                    <a:schemeClr val="lt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i="0" lang="en-GB" sz="2000" u="none" cap="none" strike="noStrike">
                    <a:solidFill>
                      <a:schemeClr val="lt1"/>
                    </a:solidFill>
                    <a:latin typeface="Roboto"/>
                    <a:ea typeface="Roboto"/>
                    <a:cs typeface="Roboto"/>
                    <a:sym typeface="Roboto"/>
                  </a:rPr>
                  <a:t>Concept</a:t>
                </a:r>
                <a:r>
                  <a:rPr lang="en-GB" sz="2000">
                    <a:solidFill>
                      <a:schemeClr val="lt1"/>
                    </a:solidFill>
                    <a:latin typeface="Roboto"/>
                    <a:ea typeface="Roboto"/>
                    <a:cs typeface="Roboto"/>
                    <a:sym typeface="Roboto"/>
                  </a:rPr>
                  <a:t>, </a:t>
                </a:r>
                <a:r>
                  <a:rPr i="0" lang="en-GB" sz="2000" u="none" cap="none" strike="noStrike">
                    <a:solidFill>
                      <a:schemeClr val="lt1"/>
                    </a:solidFill>
                    <a:latin typeface="Roboto"/>
                    <a:ea typeface="Roboto"/>
                    <a:cs typeface="Roboto"/>
                    <a:sym typeface="Roboto"/>
                  </a:rPr>
                  <a:t>Simulation stage</a:t>
                </a:r>
                <a:endParaRPr i="0" sz="2000" u="none" cap="none" strike="noStrike">
                  <a:solidFill>
                    <a:schemeClr val="lt1"/>
                  </a:solidFill>
                  <a:latin typeface="Roboto"/>
                  <a:ea typeface="Roboto"/>
                  <a:cs typeface="Roboto"/>
                  <a:sym typeface="Roboto"/>
                </a:endParaRPr>
              </a:p>
            </p:txBody>
          </p:sp>
          <p:sp>
            <p:nvSpPr>
              <p:cNvPr id="297" name="Google Shape;297;g253be5a3ae1_0_67"/>
              <p:cNvSpPr txBox="1"/>
              <p:nvPr/>
            </p:nvSpPr>
            <p:spPr>
              <a:xfrm>
                <a:off x="8067675" y="1690825"/>
                <a:ext cx="25869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2000">
                    <a:solidFill>
                      <a:schemeClr val="accent6"/>
                    </a:solidFill>
                    <a:latin typeface="Roboto Medium"/>
                    <a:ea typeface="Roboto Medium"/>
                    <a:cs typeface="Roboto Medium"/>
                    <a:sym typeface="Roboto Medium"/>
                  </a:rPr>
                  <a:t>Booking System</a:t>
                </a:r>
                <a:endParaRPr sz="2000">
                  <a:solidFill>
                    <a:schemeClr val="accent6"/>
                  </a:solidFill>
                  <a:latin typeface="Roboto Medium"/>
                  <a:ea typeface="Roboto Medium"/>
                  <a:cs typeface="Roboto Medium"/>
                  <a:sym typeface="Roboto Medium"/>
                </a:endParaRPr>
              </a:p>
            </p:txBody>
          </p:sp>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253be5a3ae1_0_36"/>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Single Sign On</a:t>
            </a:r>
            <a:endParaRPr/>
          </a:p>
        </p:txBody>
      </p:sp>
      <p:sp>
        <p:nvSpPr>
          <p:cNvPr id="304" name="Google Shape;304;g253be5a3ae1_0_36"/>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sp>
        <p:nvSpPr>
          <p:cNvPr id="305" name="Google Shape;305;g253be5a3ae1_0_36"/>
          <p:cNvSpPr txBox="1"/>
          <p:nvPr>
            <p:ph idx="4294967295" type="body"/>
          </p:nvPr>
        </p:nvSpPr>
        <p:spPr>
          <a:xfrm>
            <a:off x="807175" y="1836375"/>
            <a:ext cx="9262200" cy="3683100"/>
          </a:xfrm>
          <a:prstGeom prst="rect">
            <a:avLst/>
          </a:prstGeom>
          <a:noFill/>
          <a:ln>
            <a:noFill/>
          </a:ln>
        </p:spPr>
        <p:txBody>
          <a:bodyPr anchorCtr="0" anchor="t" bIns="45700" lIns="91425" spcFirstLastPara="1" rIns="91425" wrap="square" tIns="45700">
            <a:noAutofit/>
          </a:bodyPr>
          <a:lstStyle/>
          <a:p>
            <a:pPr indent="-338137" lvl="0" marL="457200" rtl="0" algn="l">
              <a:lnSpc>
                <a:spcPct val="115000"/>
              </a:lnSpc>
              <a:spcBef>
                <a:spcPts val="1200"/>
              </a:spcBef>
              <a:spcAft>
                <a:spcPts val="0"/>
              </a:spcAft>
              <a:buSzPts val="1725"/>
              <a:buFont typeface="Roboto Light"/>
              <a:buChar char="•"/>
            </a:pPr>
            <a:r>
              <a:rPr lang="en-GB" sz="1725">
                <a:latin typeface="Roboto Light"/>
                <a:ea typeface="Roboto Light"/>
                <a:cs typeface="Roboto Light"/>
                <a:sym typeface="Roboto Light"/>
              </a:rPr>
              <a:t>Description of the Single Sign On (SSO) and the idea behind it to verify an identity by using SSO.</a:t>
            </a:r>
            <a:endParaRPr sz="1725">
              <a:latin typeface="Roboto Light"/>
              <a:ea typeface="Roboto Light"/>
              <a:cs typeface="Roboto Light"/>
              <a:sym typeface="Roboto Light"/>
            </a:endParaRPr>
          </a:p>
          <a:p>
            <a:pPr indent="-338137" lvl="0" marL="457200" rtl="0" algn="l">
              <a:lnSpc>
                <a:spcPct val="115000"/>
              </a:lnSpc>
              <a:spcBef>
                <a:spcPts val="0"/>
              </a:spcBef>
              <a:spcAft>
                <a:spcPts val="0"/>
              </a:spcAft>
              <a:buSzPts val="1725"/>
              <a:buFont typeface="Roboto Light"/>
              <a:buChar char="•"/>
            </a:pPr>
            <a:r>
              <a:rPr lang="en-GB" sz="1725">
                <a:latin typeface="Roboto Light"/>
                <a:ea typeface="Roboto Light"/>
                <a:cs typeface="Roboto Light"/>
                <a:sym typeface="Roboto Light"/>
              </a:rPr>
              <a:t>Catching up the previous point (description of the problems caused by manually signed leases): What is the advantage of an SSO with digital signature and what is the current legal situation in Germany?</a:t>
            </a:r>
            <a:endParaRPr b="1" sz="1725">
              <a:latin typeface="Roboto"/>
              <a:ea typeface="Roboto"/>
              <a:cs typeface="Roboto"/>
              <a:sym typeface="Roboto"/>
            </a:endParaRPr>
          </a:p>
          <a:p>
            <a:pPr indent="0" lvl="0" marL="0" rtl="0" algn="l">
              <a:lnSpc>
                <a:spcPct val="115000"/>
              </a:lnSpc>
              <a:spcBef>
                <a:spcPts val="1200"/>
              </a:spcBef>
              <a:spcAft>
                <a:spcPts val="1200"/>
              </a:spcAft>
              <a:buSzPts val="2400"/>
              <a:buNone/>
            </a:pPr>
            <a:r>
              <a:t/>
            </a:r>
            <a:endParaRPr sz="1725">
              <a:latin typeface="Roboto Light"/>
              <a:ea typeface="Roboto Light"/>
              <a:cs typeface="Roboto Light"/>
              <a:sym typeface="Roboto 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g25411789c93_0_1"/>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Description of the PoC app</a:t>
            </a:r>
            <a:endParaRPr/>
          </a:p>
        </p:txBody>
      </p:sp>
      <p:sp>
        <p:nvSpPr>
          <p:cNvPr id="312" name="Google Shape;312;g25411789c93_0_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sp>
        <p:nvSpPr>
          <p:cNvPr id="313" name="Google Shape;313;g25411789c93_0_1"/>
          <p:cNvSpPr txBox="1"/>
          <p:nvPr>
            <p:ph idx="4294967295" type="body"/>
          </p:nvPr>
        </p:nvSpPr>
        <p:spPr>
          <a:xfrm>
            <a:off x="807175" y="1836375"/>
            <a:ext cx="9262200" cy="3683100"/>
          </a:xfrm>
          <a:prstGeom prst="rect">
            <a:avLst/>
          </a:prstGeom>
          <a:noFill/>
          <a:ln>
            <a:noFill/>
          </a:ln>
        </p:spPr>
        <p:txBody>
          <a:bodyPr anchorCtr="0" anchor="t" bIns="45700" lIns="91425" spcFirstLastPara="1" rIns="91425" wrap="square" tIns="45700">
            <a:noAutofit/>
          </a:bodyPr>
          <a:lstStyle/>
          <a:p>
            <a:pPr indent="-338137" lvl="0" marL="457200" rtl="0" algn="l">
              <a:lnSpc>
                <a:spcPct val="115000"/>
              </a:lnSpc>
              <a:spcBef>
                <a:spcPts val="1200"/>
              </a:spcBef>
              <a:spcAft>
                <a:spcPts val="0"/>
              </a:spcAft>
              <a:buSzPts val="1725"/>
              <a:buFont typeface="Roboto Light"/>
              <a:buChar char="•"/>
            </a:pPr>
            <a:r>
              <a:rPr lang="en-GB" sz="1725">
                <a:latin typeface="Roboto Light"/>
                <a:ea typeface="Roboto Light"/>
                <a:cs typeface="Roboto Light"/>
                <a:sym typeface="Roboto Light"/>
              </a:rPr>
              <a:t>What is SvelteKit?</a:t>
            </a:r>
            <a:endParaRPr sz="1725">
              <a:latin typeface="Roboto Light"/>
              <a:ea typeface="Roboto Light"/>
              <a:cs typeface="Roboto Light"/>
              <a:sym typeface="Roboto Light"/>
            </a:endParaRPr>
          </a:p>
          <a:p>
            <a:pPr indent="-338137" lvl="0" marL="457200" rtl="0" algn="l">
              <a:lnSpc>
                <a:spcPct val="115000"/>
              </a:lnSpc>
              <a:spcBef>
                <a:spcPts val="0"/>
              </a:spcBef>
              <a:spcAft>
                <a:spcPts val="0"/>
              </a:spcAft>
              <a:buSzPts val="1725"/>
              <a:buFont typeface="Roboto Light"/>
              <a:buChar char="•"/>
            </a:pPr>
            <a:r>
              <a:rPr lang="en-GB" sz="1725">
                <a:latin typeface="Roboto Light"/>
                <a:ea typeface="Roboto Light"/>
                <a:cs typeface="Roboto Light"/>
                <a:sym typeface="Roboto Light"/>
              </a:rPr>
              <a:t>What is the architecture of the app, which APIs exist to the federation and which exist to the student service organizations?</a:t>
            </a:r>
            <a:endParaRPr sz="1725">
              <a:latin typeface="Roboto Light"/>
              <a:ea typeface="Roboto Light"/>
              <a:cs typeface="Roboto Light"/>
              <a:sym typeface="Roboto Light"/>
            </a:endParaRPr>
          </a:p>
          <a:p>
            <a:pPr indent="-338137" lvl="0" marL="457200" rtl="0" algn="l">
              <a:lnSpc>
                <a:spcPct val="115000"/>
              </a:lnSpc>
              <a:spcBef>
                <a:spcPts val="0"/>
              </a:spcBef>
              <a:spcAft>
                <a:spcPts val="0"/>
              </a:spcAft>
              <a:buSzPts val="1725"/>
              <a:buFont typeface="Roboto Light"/>
              <a:buChar char="•"/>
            </a:pPr>
            <a:r>
              <a:rPr lang="en-GB" sz="1725">
                <a:latin typeface="Roboto Light"/>
                <a:ea typeface="Roboto Light"/>
                <a:cs typeface="Roboto Light"/>
                <a:sym typeface="Roboto Light"/>
              </a:rPr>
              <a:t>What is the process from starting the app to signing?</a:t>
            </a:r>
            <a:endParaRPr sz="1725">
              <a:latin typeface="Roboto Light"/>
              <a:ea typeface="Roboto Light"/>
              <a:cs typeface="Roboto Light"/>
              <a:sym typeface="Roboto Light"/>
            </a:endParaRPr>
          </a:p>
          <a:p>
            <a:pPr indent="0" lvl="0" marL="0" rtl="0" algn="l">
              <a:lnSpc>
                <a:spcPct val="115000"/>
              </a:lnSpc>
              <a:spcBef>
                <a:spcPts val="1200"/>
              </a:spcBef>
              <a:spcAft>
                <a:spcPts val="1200"/>
              </a:spcAft>
              <a:buSzPts val="2400"/>
              <a:buNone/>
            </a:pPr>
            <a:r>
              <a:t/>
            </a:r>
            <a:endParaRPr sz="1725">
              <a:latin typeface="Roboto Light"/>
              <a:ea typeface="Roboto Light"/>
              <a:cs typeface="Roboto Light"/>
              <a:sym typeface="Roboto 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g253be5a3ae1_0_82"/>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PoC App live demo</a:t>
            </a:r>
            <a:endParaRPr/>
          </a:p>
        </p:txBody>
      </p:sp>
      <p:sp>
        <p:nvSpPr>
          <p:cNvPr id="320" name="Google Shape;320;g253be5a3ae1_0_82"/>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sp>
        <p:nvSpPr>
          <p:cNvPr id="321" name="Google Shape;321;g253be5a3ae1_0_82"/>
          <p:cNvSpPr txBox="1"/>
          <p:nvPr>
            <p:ph idx="4294967295" type="body"/>
          </p:nvPr>
        </p:nvSpPr>
        <p:spPr>
          <a:xfrm>
            <a:off x="807175" y="1836375"/>
            <a:ext cx="9262200" cy="3683100"/>
          </a:xfrm>
          <a:prstGeom prst="rect">
            <a:avLst/>
          </a:prstGeom>
          <a:noFill/>
          <a:ln>
            <a:noFill/>
          </a:ln>
        </p:spPr>
        <p:txBody>
          <a:bodyPr anchorCtr="0" anchor="t" bIns="45700" lIns="91425" spcFirstLastPara="1" rIns="91425" wrap="square" tIns="45700">
            <a:noAutofit/>
          </a:bodyPr>
          <a:lstStyle/>
          <a:p>
            <a:pPr indent="-338137" lvl="0" marL="457200" rtl="0" algn="l">
              <a:lnSpc>
                <a:spcPct val="115000"/>
              </a:lnSpc>
              <a:spcBef>
                <a:spcPts val="1200"/>
              </a:spcBef>
              <a:spcAft>
                <a:spcPts val="0"/>
              </a:spcAft>
              <a:buSzPts val="1725"/>
              <a:buFont typeface="Roboto Light"/>
              <a:buChar char="•"/>
            </a:pPr>
            <a:r>
              <a:rPr lang="en-GB" sz="1725">
                <a:latin typeface="Roboto Light"/>
                <a:ea typeface="Roboto Light"/>
                <a:cs typeface="Roboto Light"/>
                <a:sym typeface="Roboto Light"/>
              </a:rPr>
              <a:t>Description of the PoC app (granular, content-focused with live demo).</a:t>
            </a:r>
            <a:endParaRPr sz="1725">
              <a:latin typeface="Roboto Light"/>
              <a:ea typeface="Roboto Light"/>
              <a:cs typeface="Roboto Light"/>
              <a:sym typeface="Roboto Light"/>
            </a:endParaRPr>
          </a:p>
          <a:p>
            <a:pPr indent="-338137" lvl="0" marL="457200" rtl="0" algn="l">
              <a:lnSpc>
                <a:spcPct val="115000"/>
              </a:lnSpc>
              <a:spcBef>
                <a:spcPts val="0"/>
              </a:spcBef>
              <a:spcAft>
                <a:spcPts val="0"/>
              </a:spcAft>
              <a:buSzPts val="1725"/>
              <a:buFont typeface="Roboto Light"/>
              <a:buChar char="•"/>
            </a:pPr>
            <a:r>
              <a:rPr lang="en-GB" sz="1725">
                <a:latin typeface="Roboto Light"/>
                <a:ea typeface="Roboto Light"/>
                <a:cs typeface="Roboto Light"/>
                <a:sym typeface="Roboto Light"/>
              </a:rPr>
              <a:t>Walk through, showing how the use the app (live demo)</a:t>
            </a:r>
            <a:endParaRPr sz="1725">
              <a:latin typeface="Roboto Light"/>
              <a:ea typeface="Roboto Light"/>
              <a:cs typeface="Roboto Light"/>
              <a:sym typeface="Roboto Light"/>
            </a:endParaRPr>
          </a:p>
          <a:p>
            <a:pPr indent="0" lvl="0" marL="0" rtl="0" algn="l">
              <a:lnSpc>
                <a:spcPct val="115000"/>
              </a:lnSpc>
              <a:spcBef>
                <a:spcPts val="1200"/>
              </a:spcBef>
              <a:spcAft>
                <a:spcPts val="1200"/>
              </a:spcAft>
              <a:buSzPts val="2400"/>
              <a:buNone/>
            </a:pPr>
            <a:r>
              <a:t/>
            </a:r>
            <a:endParaRPr sz="1725">
              <a:latin typeface="Roboto Light"/>
              <a:ea typeface="Roboto Light"/>
              <a:cs typeface="Roboto Light"/>
              <a:sym typeface="Roboto 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g25411789c93_0_9"/>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SSO and PDF Sign</a:t>
            </a:r>
            <a:endParaRPr/>
          </a:p>
        </p:txBody>
      </p:sp>
      <p:sp>
        <p:nvSpPr>
          <p:cNvPr id="328" name="Google Shape;328;g25411789c93_0_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sp>
        <p:nvSpPr>
          <p:cNvPr id="329" name="Google Shape;329;g25411789c93_0_9"/>
          <p:cNvSpPr txBox="1"/>
          <p:nvPr>
            <p:ph idx="4294967295" type="body"/>
          </p:nvPr>
        </p:nvSpPr>
        <p:spPr>
          <a:xfrm>
            <a:off x="807175" y="1836375"/>
            <a:ext cx="9262200" cy="3683100"/>
          </a:xfrm>
          <a:prstGeom prst="rect">
            <a:avLst/>
          </a:prstGeom>
          <a:noFill/>
          <a:ln>
            <a:noFill/>
          </a:ln>
        </p:spPr>
        <p:txBody>
          <a:bodyPr anchorCtr="0" anchor="t" bIns="45700" lIns="91425" spcFirstLastPara="1" rIns="91425" wrap="square" tIns="45700">
            <a:noAutofit/>
          </a:bodyPr>
          <a:lstStyle/>
          <a:p>
            <a:pPr indent="-338137" lvl="0" marL="457200" rtl="0" algn="l">
              <a:lnSpc>
                <a:spcPct val="115000"/>
              </a:lnSpc>
              <a:spcBef>
                <a:spcPts val="1200"/>
              </a:spcBef>
              <a:spcAft>
                <a:spcPts val="0"/>
              </a:spcAft>
              <a:buSzPts val="1725"/>
              <a:buFont typeface="Roboto Light"/>
              <a:buChar char="•"/>
            </a:pPr>
            <a:r>
              <a:rPr lang="en-GB" sz="1725">
                <a:latin typeface="Roboto Light"/>
                <a:ea typeface="Roboto Light"/>
                <a:cs typeface="Roboto Light"/>
                <a:sym typeface="Roboto Light"/>
              </a:rPr>
              <a:t>Simulation of SSO and digital signature</a:t>
            </a:r>
            <a:endParaRPr sz="1725">
              <a:latin typeface="Roboto Light"/>
              <a:ea typeface="Roboto Light"/>
              <a:cs typeface="Roboto Light"/>
              <a:sym typeface="Roboto Light"/>
            </a:endParaRPr>
          </a:p>
          <a:p>
            <a:pPr indent="-338137" lvl="0" marL="457200" rtl="0" algn="l">
              <a:lnSpc>
                <a:spcPct val="115000"/>
              </a:lnSpc>
              <a:spcBef>
                <a:spcPts val="0"/>
              </a:spcBef>
              <a:spcAft>
                <a:spcPts val="0"/>
              </a:spcAft>
              <a:buSzPts val="1725"/>
              <a:buFont typeface="Roboto Light"/>
              <a:buChar char="•"/>
            </a:pPr>
            <a:r>
              <a:rPr lang="en-GB" sz="1725">
                <a:latin typeface="Roboto Light"/>
                <a:ea typeface="Roboto Light"/>
                <a:cs typeface="Roboto Light"/>
                <a:sym typeface="Roboto Light"/>
              </a:rPr>
              <a:t>Difference between digital signature and facsimile signature which is shown on the PDF contract</a:t>
            </a:r>
            <a:endParaRPr sz="1725">
              <a:latin typeface="Roboto Light"/>
              <a:ea typeface="Roboto Light"/>
              <a:cs typeface="Roboto Light"/>
              <a:sym typeface="Roboto Light"/>
            </a:endParaRPr>
          </a:p>
          <a:p>
            <a:pPr indent="-338137" lvl="0" marL="457200" rtl="0" algn="l">
              <a:lnSpc>
                <a:spcPct val="115000"/>
              </a:lnSpc>
              <a:spcBef>
                <a:spcPts val="0"/>
              </a:spcBef>
              <a:spcAft>
                <a:spcPts val="0"/>
              </a:spcAft>
              <a:buSzPts val="1725"/>
              <a:buFont typeface="Roboto Light"/>
              <a:buChar char="•"/>
            </a:pPr>
            <a:r>
              <a:rPr lang="en-GB" sz="1725">
                <a:latin typeface="Roboto Light"/>
                <a:ea typeface="Roboto Light"/>
                <a:cs typeface="Roboto Light"/>
                <a:sym typeface="Roboto Light"/>
              </a:rPr>
              <a:t>Clarification of what information a digital signature can contain</a:t>
            </a:r>
            <a:endParaRPr sz="1725">
              <a:latin typeface="Roboto Light"/>
              <a:ea typeface="Roboto Light"/>
              <a:cs typeface="Roboto Light"/>
              <a:sym typeface="Roboto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g24a26cd3bb7_0_7"/>
          <p:cNvSpPr txBox="1"/>
          <p:nvPr>
            <p:ph idx="4294967295" type="body"/>
          </p:nvPr>
        </p:nvSpPr>
        <p:spPr>
          <a:xfrm>
            <a:off x="807175" y="1836375"/>
            <a:ext cx="9780600" cy="4229100"/>
          </a:xfrm>
          <a:prstGeom prst="rect">
            <a:avLst/>
          </a:prstGeom>
          <a:noFill/>
          <a:ln>
            <a:noFill/>
          </a:ln>
        </p:spPr>
        <p:txBody>
          <a:bodyPr anchorCtr="0" anchor="t" bIns="45700" lIns="91425" spcFirstLastPara="1" rIns="91425" wrap="square" tIns="45700">
            <a:noAutofit/>
          </a:bodyPr>
          <a:lstStyle/>
          <a:p>
            <a:pPr indent="-355568" lvl="0" marL="457200" rtl="0" algn="l">
              <a:lnSpc>
                <a:spcPct val="115000"/>
              </a:lnSpc>
              <a:spcBef>
                <a:spcPts val="1200"/>
              </a:spcBef>
              <a:spcAft>
                <a:spcPts val="0"/>
              </a:spcAft>
              <a:buClr>
                <a:schemeClr val="dk1"/>
              </a:buClr>
              <a:buSzPts val="2000"/>
              <a:buFont typeface="Roboto"/>
              <a:buChar char="●"/>
            </a:pPr>
            <a:r>
              <a:rPr lang="en-GB" sz="2025">
                <a:latin typeface="Roboto"/>
                <a:ea typeface="Roboto"/>
                <a:cs typeface="Roboto"/>
                <a:sym typeface="Roboto"/>
              </a:rPr>
              <a:t>Introduction</a:t>
            </a:r>
            <a:endParaRPr sz="2025">
              <a:latin typeface="Roboto"/>
              <a:ea typeface="Roboto"/>
              <a:cs typeface="Roboto"/>
              <a:sym typeface="Roboto"/>
            </a:endParaRPr>
          </a:p>
          <a:p>
            <a:pPr indent="-355568" lvl="0" marL="457200" rtl="0" algn="l">
              <a:lnSpc>
                <a:spcPct val="115000"/>
              </a:lnSpc>
              <a:spcBef>
                <a:spcPts val="1200"/>
              </a:spcBef>
              <a:spcAft>
                <a:spcPts val="0"/>
              </a:spcAft>
              <a:buClr>
                <a:schemeClr val="dk1"/>
              </a:buClr>
              <a:buSzPts val="2000"/>
              <a:buFont typeface="Roboto"/>
              <a:buChar char="●"/>
            </a:pPr>
            <a:r>
              <a:rPr lang="en-GB" sz="2025">
                <a:latin typeface="Roboto"/>
                <a:ea typeface="Roboto"/>
                <a:cs typeface="Roboto"/>
                <a:sym typeface="Roboto"/>
              </a:rPr>
              <a:t>Snapshot of the current situation</a:t>
            </a:r>
            <a:endParaRPr sz="2025">
              <a:latin typeface="Roboto"/>
              <a:ea typeface="Roboto"/>
              <a:cs typeface="Roboto"/>
              <a:sym typeface="Roboto"/>
            </a:endParaRPr>
          </a:p>
          <a:p>
            <a:pPr indent="-355568" lvl="0" marL="457200" rtl="0" algn="l">
              <a:lnSpc>
                <a:spcPct val="115000"/>
              </a:lnSpc>
              <a:spcBef>
                <a:spcPts val="1200"/>
              </a:spcBef>
              <a:spcAft>
                <a:spcPts val="0"/>
              </a:spcAft>
              <a:buClr>
                <a:schemeClr val="dk1"/>
              </a:buClr>
              <a:buSzPts val="2000"/>
              <a:buFont typeface="Roboto"/>
              <a:buChar char="●"/>
            </a:pPr>
            <a:r>
              <a:rPr lang="en-GB" sz="2025">
                <a:latin typeface="Roboto"/>
                <a:ea typeface="Roboto"/>
                <a:cs typeface="Roboto"/>
                <a:sym typeface="Roboto"/>
                <a:extLst>
                  <a:ext uri="http://customooxmlschemas.google.com/">
                    <go:slidesCustomData xmlns:go="http://customooxmlschemas.google.com/" textRoundtripDataId="0"/>
                  </a:ext>
                </a:extLst>
              </a:rPr>
              <a:t>Solution</a:t>
            </a:r>
            <a:endParaRPr sz="2025">
              <a:latin typeface="Roboto"/>
              <a:ea typeface="Roboto"/>
              <a:cs typeface="Roboto"/>
              <a:sym typeface="Roboto"/>
              <a:extLst>
                <a:ext uri="http://customooxmlschemas.google.com/">
                  <go:slidesCustomData xmlns:go="http://customooxmlschemas.google.com/" textRoundtripDataId="1"/>
                </a:ext>
              </a:extLst>
            </a:endParaRPr>
          </a:p>
          <a:p>
            <a:pPr indent="-355568" lvl="0" marL="457200" rtl="0" algn="l">
              <a:lnSpc>
                <a:spcPct val="115000"/>
              </a:lnSpc>
              <a:spcBef>
                <a:spcPts val="1200"/>
              </a:spcBef>
              <a:spcAft>
                <a:spcPts val="0"/>
              </a:spcAft>
              <a:buClr>
                <a:schemeClr val="dk1"/>
              </a:buClr>
              <a:buSzPts val="2000"/>
              <a:buFont typeface="Roboto"/>
              <a:buChar char="●"/>
            </a:pPr>
            <a:r>
              <a:rPr lang="en-GB" sz="2025">
                <a:latin typeface="Roboto"/>
                <a:ea typeface="Roboto"/>
                <a:cs typeface="Roboto"/>
                <a:sym typeface="Roboto"/>
                <a:extLst>
                  <a:ext uri="http://customooxmlschemas.google.com/">
                    <go:slidesCustomData xmlns:go="http://customooxmlschemas.google.com/" textRoundtripDataId="2"/>
                  </a:ext>
                </a:extLst>
              </a:rPr>
              <a:t>Live demo</a:t>
            </a:r>
            <a:endParaRPr sz="2025">
              <a:latin typeface="Roboto"/>
              <a:ea typeface="Roboto"/>
              <a:cs typeface="Roboto"/>
              <a:sym typeface="Roboto"/>
              <a:extLst>
                <a:ext uri="http://customooxmlschemas.google.com/">
                  <go:slidesCustomData xmlns:go="http://customooxmlschemas.google.com/" textRoundtripDataId="3"/>
                </a:ext>
              </a:extLst>
            </a:endParaRPr>
          </a:p>
          <a:p>
            <a:pPr indent="-355568" lvl="0" marL="457200" rtl="0" algn="l">
              <a:lnSpc>
                <a:spcPct val="115000"/>
              </a:lnSpc>
              <a:spcBef>
                <a:spcPts val="1200"/>
              </a:spcBef>
              <a:spcAft>
                <a:spcPts val="0"/>
              </a:spcAft>
              <a:buClr>
                <a:schemeClr val="dk1"/>
              </a:buClr>
              <a:buSzPts val="2000"/>
              <a:buFont typeface="Roboto"/>
              <a:buChar char="●"/>
            </a:pPr>
            <a:r>
              <a:rPr lang="en-GB" sz="2025">
                <a:latin typeface="Roboto"/>
                <a:ea typeface="Roboto"/>
                <a:cs typeface="Roboto"/>
                <a:sym typeface="Roboto"/>
                <a:extLst>
                  <a:ext uri="http://customooxmlschemas.google.com/">
                    <go:slidesCustomData xmlns:go="http://customooxmlschemas.google.com/" textRoundtripDataId="4"/>
                  </a:ext>
                </a:extLst>
              </a:rPr>
              <a:t>Next Steps</a:t>
            </a:r>
            <a:endParaRPr sz="2025">
              <a:latin typeface="Roboto"/>
              <a:ea typeface="Roboto"/>
              <a:cs typeface="Roboto"/>
              <a:sym typeface="Roboto"/>
            </a:endParaRPr>
          </a:p>
          <a:p>
            <a:pPr indent="-355568" lvl="0" marL="457200" rtl="0" algn="l">
              <a:lnSpc>
                <a:spcPct val="115000"/>
              </a:lnSpc>
              <a:spcBef>
                <a:spcPts val="1200"/>
              </a:spcBef>
              <a:spcAft>
                <a:spcPts val="0"/>
              </a:spcAft>
              <a:buClr>
                <a:schemeClr val="dk1"/>
              </a:buClr>
              <a:buSzPts val="2000"/>
              <a:buFont typeface="Roboto"/>
              <a:buChar char="●"/>
            </a:pPr>
            <a:r>
              <a:rPr lang="en-GB" sz="2025">
                <a:latin typeface="Roboto"/>
                <a:ea typeface="Roboto"/>
                <a:cs typeface="Roboto"/>
                <a:sym typeface="Roboto"/>
              </a:rPr>
              <a:t>Q&amp;A</a:t>
            </a:r>
            <a:endParaRPr sz="2025">
              <a:latin typeface="Roboto"/>
              <a:ea typeface="Roboto"/>
              <a:cs typeface="Roboto"/>
              <a:sym typeface="Roboto"/>
            </a:endParaRPr>
          </a:p>
        </p:txBody>
      </p:sp>
      <p:sp>
        <p:nvSpPr>
          <p:cNvPr id="177" name="Google Shape;177;g24a26cd3bb7_0_7"/>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Agenda</a:t>
            </a:r>
            <a:endParaRPr/>
          </a:p>
        </p:txBody>
      </p:sp>
      <p:sp>
        <p:nvSpPr>
          <p:cNvPr id="178" name="Google Shape;178;g24a26cd3bb7_0_7"/>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g253be5a3ae1_0_88"/>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Reference to the limitations</a:t>
            </a:r>
            <a:endParaRPr/>
          </a:p>
        </p:txBody>
      </p:sp>
      <p:sp>
        <p:nvSpPr>
          <p:cNvPr id="336" name="Google Shape;336;g253be5a3ae1_0_88"/>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sp>
        <p:nvSpPr>
          <p:cNvPr id="337" name="Google Shape;337;g253be5a3ae1_0_88"/>
          <p:cNvSpPr txBox="1"/>
          <p:nvPr>
            <p:ph idx="4294967295" type="body"/>
          </p:nvPr>
        </p:nvSpPr>
        <p:spPr>
          <a:xfrm>
            <a:off x="807175" y="1836375"/>
            <a:ext cx="9262200" cy="3683100"/>
          </a:xfrm>
          <a:prstGeom prst="rect">
            <a:avLst/>
          </a:prstGeom>
          <a:noFill/>
          <a:ln>
            <a:noFill/>
          </a:ln>
        </p:spPr>
        <p:txBody>
          <a:bodyPr anchorCtr="0" anchor="t" bIns="45700" lIns="91425" spcFirstLastPara="1" rIns="91425" wrap="square" tIns="45700">
            <a:noAutofit/>
          </a:bodyPr>
          <a:lstStyle/>
          <a:p>
            <a:pPr indent="-338137" lvl="0" marL="457200" rtl="0" algn="l">
              <a:lnSpc>
                <a:spcPct val="115000"/>
              </a:lnSpc>
              <a:spcBef>
                <a:spcPts val="1200"/>
              </a:spcBef>
              <a:spcAft>
                <a:spcPts val="0"/>
              </a:spcAft>
              <a:buSzPts val="1725"/>
              <a:buFont typeface="Roboto Light"/>
              <a:buChar char="•"/>
            </a:pPr>
            <a:r>
              <a:rPr lang="en-GB" sz="1725">
                <a:latin typeface="Roboto Light"/>
                <a:ea typeface="Roboto Light"/>
                <a:cs typeface="Roboto Light"/>
                <a:sym typeface="Roboto Light"/>
              </a:rPr>
              <a:t>PoC has no APIs to residence hall databases</a:t>
            </a:r>
            <a:endParaRPr sz="1725">
              <a:latin typeface="Roboto Light"/>
              <a:ea typeface="Roboto Light"/>
              <a:cs typeface="Roboto Light"/>
              <a:sym typeface="Roboto Light"/>
            </a:endParaRPr>
          </a:p>
          <a:p>
            <a:pPr indent="-338137" lvl="0" marL="457200" rtl="0" algn="l">
              <a:lnSpc>
                <a:spcPct val="115000"/>
              </a:lnSpc>
              <a:spcBef>
                <a:spcPts val="0"/>
              </a:spcBef>
              <a:spcAft>
                <a:spcPts val="0"/>
              </a:spcAft>
              <a:buSzPts val="1725"/>
              <a:buFont typeface="Roboto Light"/>
              <a:buChar char="•"/>
            </a:pPr>
            <a:r>
              <a:rPr lang="en-GB" sz="1725">
                <a:latin typeface="Roboto Light"/>
                <a:ea typeface="Roboto Light"/>
                <a:cs typeface="Roboto Light"/>
                <a:sym typeface="Roboto Light"/>
              </a:rPr>
              <a:t>PoC misses the whole idea of an admin panel to manage the student side (admin dashboard to create housing listings and availabilities)</a:t>
            </a:r>
            <a:endParaRPr sz="1725">
              <a:latin typeface="Roboto Light"/>
              <a:ea typeface="Roboto Light"/>
              <a:cs typeface="Roboto Light"/>
              <a:sym typeface="Roboto Light"/>
            </a:endParaRPr>
          </a:p>
          <a:p>
            <a:pPr indent="-338137" lvl="0" marL="457200" rtl="0" algn="l">
              <a:lnSpc>
                <a:spcPct val="115000"/>
              </a:lnSpc>
              <a:spcBef>
                <a:spcPts val="0"/>
              </a:spcBef>
              <a:spcAft>
                <a:spcPts val="0"/>
              </a:spcAft>
              <a:buSzPts val="1725"/>
              <a:buFont typeface="Roboto Light"/>
              <a:buChar char="•"/>
            </a:pPr>
            <a:r>
              <a:rPr lang="en-GB" sz="1725">
                <a:latin typeface="Roboto Light"/>
                <a:ea typeface="Roboto Light"/>
                <a:cs typeface="Roboto Light"/>
                <a:sym typeface="Roboto Light"/>
              </a:rPr>
              <a:t>In reality (in Germany), providing students with appartments is a semi-intuitive, vodoo driven non-logic process. How to automize this process in an app?</a:t>
            </a:r>
            <a:endParaRPr sz="1725">
              <a:latin typeface="Roboto Light"/>
              <a:ea typeface="Roboto Light"/>
              <a:cs typeface="Roboto Light"/>
              <a:sym typeface="Roboto Light"/>
            </a:endParaRPr>
          </a:p>
          <a:p>
            <a:pPr indent="-338137" lvl="0" marL="457200" rtl="0" algn="l">
              <a:lnSpc>
                <a:spcPct val="115000"/>
              </a:lnSpc>
              <a:spcBef>
                <a:spcPts val="0"/>
              </a:spcBef>
              <a:spcAft>
                <a:spcPts val="0"/>
              </a:spcAft>
              <a:buSzPts val="1725"/>
              <a:buFont typeface="Roboto Light"/>
              <a:buChar char="•"/>
            </a:pPr>
            <a:r>
              <a:rPr lang="en-GB" sz="1725">
                <a:latin typeface="Roboto Light"/>
                <a:ea typeface="Roboto Light"/>
                <a:cs typeface="Roboto Light"/>
                <a:sym typeface="Roboto Light"/>
              </a:rPr>
              <a:t>Strong need (and strong pain as a result) for housing providers to adapt their currently established processes when using the app</a:t>
            </a:r>
            <a:endParaRPr sz="1725">
              <a:latin typeface="Roboto Light"/>
              <a:ea typeface="Roboto Light"/>
              <a:cs typeface="Roboto Light"/>
              <a:sym typeface="Roboto Light"/>
            </a:endParaRPr>
          </a:p>
          <a:p>
            <a:pPr indent="-338137" lvl="0" marL="457200" rtl="0" algn="l">
              <a:lnSpc>
                <a:spcPct val="115000"/>
              </a:lnSpc>
              <a:spcBef>
                <a:spcPts val="0"/>
              </a:spcBef>
              <a:spcAft>
                <a:spcPts val="0"/>
              </a:spcAft>
              <a:buSzPts val="1725"/>
              <a:buFont typeface="Roboto Light"/>
              <a:buChar char="•"/>
            </a:pPr>
            <a:r>
              <a:rPr lang="en-GB" sz="1725">
                <a:latin typeface="Roboto Light"/>
                <a:ea typeface="Roboto Light"/>
                <a:cs typeface="Roboto Light"/>
                <a:sym typeface="Roboto Light"/>
              </a:rPr>
              <a:t>Problem that students not yet enrolled also do not yet have university access and need to manage the SSO alternatively.</a:t>
            </a:r>
            <a:endParaRPr sz="1725">
              <a:latin typeface="Roboto Light"/>
              <a:ea typeface="Roboto Light"/>
              <a:cs typeface="Roboto Light"/>
              <a:sym typeface="Roboto Light"/>
            </a:endParaRPr>
          </a:p>
          <a:p>
            <a:pPr indent="-338137" lvl="0" marL="457200" rtl="0" algn="l">
              <a:lnSpc>
                <a:spcPct val="115000"/>
              </a:lnSpc>
              <a:spcBef>
                <a:spcPts val="0"/>
              </a:spcBef>
              <a:spcAft>
                <a:spcPts val="0"/>
              </a:spcAft>
              <a:buSzPts val="1725"/>
              <a:buFont typeface="Roboto Light"/>
              <a:buChar char="•"/>
            </a:pPr>
            <a:r>
              <a:rPr lang="en-GB" sz="1725">
                <a:latin typeface="Roboto Light"/>
                <a:ea typeface="Roboto Light"/>
                <a:cs typeface="Roboto Light"/>
                <a:sym typeface="Roboto Light"/>
              </a:rPr>
              <a:t>Foreseeable difficulty in bringing student service organizations (in Germany) into the role of SP (IAM expert knowledge not available in these entities)</a:t>
            </a:r>
            <a:endParaRPr sz="1725">
              <a:latin typeface="Roboto Light"/>
              <a:ea typeface="Roboto Light"/>
              <a:cs typeface="Roboto Light"/>
              <a:sym typeface="Roboto Ligh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g2545a36b31f_0_462"/>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Next steps</a:t>
            </a:r>
            <a:endParaRPr/>
          </a:p>
        </p:txBody>
      </p:sp>
      <p:sp>
        <p:nvSpPr>
          <p:cNvPr id="344" name="Google Shape;344;g2545a36b31f_0_462"/>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grpSp>
        <p:nvGrpSpPr>
          <p:cNvPr id="345" name="Google Shape;345;g2545a36b31f_0_462"/>
          <p:cNvGrpSpPr/>
          <p:nvPr/>
        </p:nvGrpSpPr>
        <p:grpSpPr>
          <a:xfrm>
            <a:off x="2624600" y="2183575"/>
            <a:ext cx="6942800" cy="3483910"/>
            <a:chOff x="1981200" y="2271075"/>
            <a:chExt cx="6942800" cy="3483910"/>
          </a:xfrm>
        </p:grpSpPr>
        <p:sp>
          <p:nvSpPr>
            <p:cNvPr id="346" name="Google Shape;346;g2545a36b31f_0_462"/>
            <p:cNvSpPr/>
            <p:nvPr/>
          </p:nvSpPr>
          <p:spPr>
            <a:xfrm>
              <a:off x="1981200" y="2271084"/>
              <a:ext cx="3192600" cy="3483900"/>
            </a:xfrm>
            <a:prstGeom prst="rect">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1200"/>
                </a:spcAft>
                <a:buClr>
                  <a:srgbClr val="000000"/>
                </a:buClr>
                <a:buSzPts val="1400"/>
                <a:buFont typeface="Arial"/>
                <a:buNone/>
              </a:pPr>
              <a:r>
                <a:rPr i="0" lang="en-GB" sz="2000" u="none" cap="none" strike="noStrike">
                  <a:solidFill>
                    <a:schemeClr val="lt1"/>
                  </a:solidFill>
                  <a:latin typeface="Roboto Medium"/>
                  <a:ea typeface="Roboto Medium"/>
                  <a:cs typeface="Roboto Medium"/>
                  <a:sym typeface="Roboto Medium"/>
                </a:rPr>
                <a:t>Expansion of the Backend</a:t>
              </a:r>
              <a:endParaRPr i="0" sz="2000" u="none" cap="none" strike="noStrike">
                <a:solidFill>
                  <a:schemeClr val="lt1"/>
                </a:solidFill>
                <a:latin typeface="Roboto Medium"/>
                <a:ea typeface="Roboto Medium"/>
                <a:cs typeface="Roboto Medium"/>
                <a:sym typeface="Roboto Medium"/>
              </a:endParaRPr>
            </a:p>
          </p:txBody>
        </p:sp>
        <p:sp>
          <p:nvSpPr>
            <p:cNvPr id="347" name="Google Shape;347;g2545a36b31f_0_462"/>
            <p:cNvSpPr/>
            <p:nvPr/>
          </p:nvSpPr>
          <p:spPr>
            <a:xfrm>
              <a:off x="5731400" y="2271075"/>
              <a:ext cx="3192600" cy="3483900"/>
            </a:xfrm>
            <a:prstGeom prst="rect">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1200"/>
                </a:spcAft>
                <a:buClr>
                  <a:schemeClr val="dk1"/>
                </a:buClr>
                <a:buSzPts val="1100"/>
                <a:buFont typeface="Arial"/>
                <a:buNone/>
              </a:pPr>
              <a:r>
                <a:rPr i="0" lang="en-GB" sz="2000" u="none" cap="none" strike="noStrike">
                  <a:solidFill>
                    <a:schemeClr val="lt1"/>
                  </a:solidFill>
                  <a:latin typeface="Roboto Medium"/>
                  <a:ea typeface="Roboto Medium"/>
                  <a:cs typeface="Roboto Medium"/>
                  <a:sym typeface="Roboto Medium"/>
                </a:rPr>
                <a:t>Expansion of the Booking system</a:t>
              </a:r>
              <a:endParaRPr i="0" sz="2000" u="none" cap="none" strike="noStrike">
                <a:solidFill>
                  <a:schemeClr val="lt1"/>
                </a:solidFill>
                <a:latin typeface="Roboto Medium"/>
                <a:ea typeface="Roboto Medium"/>
                <a:cs typeface="Roboto Medium"/>
                <a:sym typeface="Roboto Medium"/>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g253be5a3ae1_0_94"/>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t/>
            </a:r>
            <a:endParaRPr/>
          </a:p>
        </p:txBody>
      </p:sp>
      <p:sp>
        <p:nvSpPr>
          <p:cNvPr id="354" name="Google Shape;354;g253be5a3ae1_0_94"/>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pic>
        <p:nvPicPr>
          <p:cNvPr id="359" name="Google Shape;359;p2"/>
          <p:cNvPicPr preferRelativeResize="0"/>
          <p:nvPr>
            <p:ph idx="2" type="pic"/>
          </p:nvPr>
        </p:nvPicPr>
        <p:blipFill rotWithShape="1">
          <a:blip r:embed="rId3">
            <a:alphaModFix/>
          </a:blip>
          <a:srcRect b="0" l="23696" r="23696" t="0"/>
          <a:stretch/>
        </p:blipFill>
        <p:spPr>
          <a:xfrm>
            <a:off x="0" y="0"/>
            <a:ext cx="5411449" cy="6858000"/>
          </a:xfrm>
          <a:prstGeom prst="rect">
            <a:avLst/>
          </a:prstGeom>
          <a:noFill/>
          <a:ln>
            <a:noFill/>
          </a:ln>
        </p:spPr>
      </p:pic>
      <p:sp>
        <p:nvSpPr>
          <p:cNvPr id="360" name="Google Shape;360;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sp>
        <p:nvSpPr>
          <p:cNvPr id="361" name="Google Shape;361;p2"/>
          <p:cNvSpPr txBox="1"/>
          <p:nvPr>
            <p:ph type="title"/>
          </p:nvPr>
        </p:nvSpPr>
        <p:spPr>
          <a:xfrm>
            <a:off x="5930900" y="1393825"/>
            <a:ext cx="5422900" cy="132556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accent1"/>
              </a:buClr>
              <a:buSzPct val="111111"/>
              <a:buFont typeface="Arial"/>
              <a:buNone/>
            </a:pPr>
            <a:r>
              <a:rPr lang="en-GB"/>
              <a:t>European Digital Student Service Infrastructure </a:t>
            </a:r>
            <a:br>
              <a:rPr lang="en-GB"/>
            </a:br>
            <a:r>
              <a:rPr b="0" lang="en-GB"/>
              <a:t>Level 2</a:t>
            </a:r>
            <a:endParaRPr b="0"/>
          </a:p>
        </p:txBody>
      </p:sp>
      <p:sp>
        <p:nvSpPr>
          <p:cNvPr id="362" name="Google Shape;362;p2"/>
          <p:cNvSpPr txBox="1"/>
          <p:nvPr>
            <p:ph idx="1" type="body"/>
          </p:nvPr>
        </p:nvSpPr>
        <p:spPr>
          <a:xfrm>
            <a:off x="5930900" y="3175000"/>
            <a:ext cx="5257800" cy="2289175"/>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1000"/>
              </a:spcBef>
              <a:spcAft>
                <a:spcPts val="0"/>
              </a:spcAft>
              <a:buSzPts val="2400"/>
              <a:buNone/>
            </a:pPr>
            <a:r>
              <a:rPr lang="en-GB" sz="1800">
                <a:latin typeface="Roboto Light"/>
                <a:ea typeface="Roboto Light"/>
                <a:cs typeface="Roboto Light"/>
                <a:sym typeface="Roboto Light"/>
              </a:rPr>
              <a:t>EDSSI 2 will enhance the </a:t>
            </a:r>
            <a:r>
              <a:rPr lang="en-GB" sz="1800">
                <a:solidFill>
                  <a:schemeClr val="accent1"/>
                </a:solidFill>
                <a:latin typeface="Roboto"/>
                <a:ea typeface="Roboto"/>
                <a:cs typeface="Roboto"/>
                <a:sym typeface="Roboto"/>
              </a:rPr>
              <a:t>interoperability</a:t>
            </a:r>
            <a:r>
              <a:rPr lang="en-GB" sz="1800">
                <a:solidFill>
                  <a:schemeClr val="accent1"/>
                </a:solidFill>
                <a:latin typeface="Roboto Light"/>
                <a:ea typeface="Roboto Light"/>
                <a:cs typeface="Roboto Light"/>
                <a:sym typeface="Roboto Light"/>
              </a:rPr>
              <a:t> </a:t>
            </a:r>
            <a:r>
              <a:rPr lang="en-GB" sz="1800">
                <a:latin typeface="Roboto Light"/>
                <a:ea typeface="Roboto Light"/>
                <a:cs typeface="Roboto Light"/>
                <a:sym typeface="Roboto Light"/>
              </a:rPr>
              <a:t>of the infrastructure and by harmonizing the Student eCard systems will </a:t>
            </a:r>
            <a:r>
              <a:rPr lang="en-GB" sz="1800">
                <a:solidFill>
                  <a:schemeClr val="accent1"/>
                </a:solidFill>
                <a:latin typeface="Roboto"/>
                <a:ea typeface="Roboto"/>
                <a:cs typeface="Roboto"/>
                <a:sym typeface="Roboto"/>
              </a:rPr>
              <a:t>reinforce the digitalization and authentication endeavours </a:t>
            </a:r>
            <a:r>
              <a:rPr lang="en-GB" sz="1800">
                <a:latin typeface="Roboto Light"/>
                <a:ea typeface="Roboto Light"/>
                <a:cs typeface="Roboto Light"/>
                <a:sym typeface="Roboto Light"/>
              </a:rPr>
              <a:t>of the European Commission in the field of HE mobility.</a:t>
            </a:r>
            <a:endParaRPr sz="1800">
              <a:latin typeface="Roboto Light"/>
              <a:ea typeface="Roboto Light"/>
              <a:cs typeface="Roboto Light"/>
              <a:sym typeface="Roboto Ligh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3"/>
          <p:cNvSpPr txBox="1"/>
          <p:nvPr>
            <p:ph type="title"/>
          </p:nvPr>
        </p:nvSpPr>
        <p:spPr>
          <a:xfrm>
            <a:off x="1046025" y="97727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Partners</a:t>
            </a:r>
            <a:endParaRPr/>
          </a:p>
        </p:txBody>
      </p:sp>
      <p:sp>
        <p:nvSpPr>
          <p:cNvPr id="368" name="Google Shape;368;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pic>
        <p:nvPicPr>
          <p:cNvPr id="369" name="Google Shape;369;p3"/>
          <p:cNvPicPr preferRelativeResize="0"/>
          <p:nvPr/>
        </p:nvPicPr>
        <p:blipFill rotWithShape="1">
          <a:blip r:embed="rId3">
            <a:alphaModFix/>
          </a:blip>
          <a:srcRect b="0" l="0" r="0" t="0"/>
          <a:stretch/>
        </p:blipFill>
        <p:spPr>
          <a:xfrm>
            <a:off x="3464209" y="3096205"/>
            <a:ext cx="1389695" cy="928513"/>
          </a:xfrm>
          <a:prstGeom prst="rect">
            <a:avLst/>
          </a:prstGeom>
          <a:noFill/>
          <a:ln>
            <a:noFill/>
          </a:ln>
        </p:spPr>
      </p:pic>
      <p:pic>
        <p:nvPicPr>
          <p:cNvPr id="370" name="Google Shape;370;p3"/>
          <p:cNvPicPr preferRelativeResize="0"/>
          <p:nvPr/>
        </p:nvPicPr>
        <p:blipFill rotWithShape="1">
          <a:blip r:embed="rId4">
            <a:alphaModFix/>
          </a:blip>
          <a:srcRect b="0" l="0" r="0" t="0"/>
          <a:stretch/>
        </p:blipFill>
        <p:spPr>
          <a:xfrm>
            <a:off x="5200921" y="1617824"/>
            <a:ext cx="1696255" cy="1133338"/>
          </a:xfrm>
          <a:prstGeom prst="rect">
            <a:avLst/>
          </a:prstGeom>
          <a:noFill/>
          <a:ln>
            <a:noFill/>
          </a:ln>
        </p:spPr>
      </p:pic>
      <p:pic>
        <p:nvPicPr>
          <p:cNvPr id="371" name="Google Shape;371;p3"/>
          <p:cNvPicPr preferRelativeResize="0"/>
          <p:nvPr/>
        </p:nvPicPr>
        <p:blipFill rotWithShape="1">
          <a:blip r:embed="rId5">
            <a:alphaModFix/>
          </a:blip>
          <a:srcRect b="0" l="0" r="0" t="0"/>
          <a:stretch/>
        </p:blipFill>
        <p:spPr>
          <a:xfrm>
            <a:off x="500789" y="1821288"/>
            <a:ext cx="2417782" cy="694819"/>
          </a:xfrm>
          <a:prstGeom prst="rect">
            <a:avLst/>
          </a:prstGeom>
          <a:noFill/>
          <a:ln>
            <a:noFill/>
          </a:ln>
        </p:spPr>
      </p:pic>
      <p:pic>
        <p:nvPicPr>
          <p:cNvPr id="372" name="Google Shape;372;p3"/>
          <p:cNvPicPr preferRelativeResize="0"/>
          <p:nvPr/>
        </p:nvPicPr>
        <p:blipFill rotWithShape="1">
          <a:blip r:embed="rId6">
            <a:alphaModFix/>
          </a:blip>
          <a:srcRect b="0" l="0" r="0" t="0"/>
          <a:stretch/>
        </p:blipFill>
        <p:spPr>
          <a:xfrm>
            <a:off x="515917" y="3289052"/>
            <a:ext cx="2085005" cy="634149"/>
          </a:xfrm>
          <a:prstGeom prst="rect">
            <a:avLst/>
          </a:prstGeom>
          <a:noFill/>
          <a:ln>
            <a:noFill/>
          </a:ln>
        </p:spPr>
      </p:pic>
      <p:pic>
        <p:nvPicPr>
          <p:cNvPr id="373" name="Google Shape;373;p3"/>
          <p:cNvPicPr preferRelativeResize="0"/>
          <p:nvPr/>
        </p:nvPicPr>
        <p:blipFill rotWithShape="1">
          <a:blip r:embed="rId7">
            <a:alphaModFix/>
          </a:blip>
          <a:srcRect b="0" l="0" r="0" t="0"/>
          <a:stretch/>
        </p:blipFill>
        <p:spPr>
          <a:xfrm>
            <a:off x="7899355" y="4674062"/>
            <a:ext cx="1505507" cy="1005892"/>
          </a:xfrm>
          <a:prstGeom prst="rect">
            <a:avLst/>
          </a:prstGeom>
          <a:noFill/>
          <a:ln>
            <a:noFill/>
          </a:ln>
        </p:spPr>
      </p:pic>
      <p:pic>
        <p:nvPicPr>
          <p:cNvPr id="374" name="Google Shape;374;p3"/>
          <p:cNvPicPr preferRelativeResize="0"/>
          <p:nvPr/>
        </p:nvPicPr>
        <p:blipFill rotWithShape="1">
          <a:blip r:embed="rId8">
            <a:alphaModFix/>
          </a:blip>
          <a:srcRect b="0" l="0" r="0" t="0"/>
          <a:stretch/>
        </p:blipFill>
        <p:spPr>
          <a:xfrm>
            <a:off x="10119924" y="1617824"/>
            <a:ext cx="1616717" cy="1291479"/>
          </a:xfrm>
          <a:prstGeom prst="rect">
            <a:avLst/>
          </a:prstGeom>
          <a:noFill/>
          <a:ln>
            <a:noFill/>
          </a:ln>
        </p:spPr>
      </p:pic>
      <p:pic>
        <p:nvPicPr>
          <p:cNvPr id="375" name="Google Shape;375;p3"/>
          <p:cNvPicPr preferRelativeResize="0"/>
          <p:nvPr/>
        </p:nvPicPr>
        <p:blipFill rotWithShape="1">
          <a:blip r:embed="rId9">
            <a:alphaModFix/>
          </a:blip>
          <a:srcRect b="0" l="0" r="0" t="0"/>
          <a:stretch/>
        </p:blipFill>
        <p:spPr>
          <a:xfrm>
            <a:off x="3312323" y="1595181"/>
            <a:ext cx="1826913" cy="1220637"/>
          </a:xfrm>
          <a:prstGeom prst="rect">
            <a:avLst/>
          </a:prstGeom>
          <a:noFill/>
          <a:ln>
            <a:noFill/>
          </a:ln>
        </p:spPr>
      </p:pic>
      <p:pic>
        <p:nvPicPr>
          <p:cNvPr id="376" name="Google Shape;376;p3"/>
          <p:cNvPicPr preferRelativeResize="0"/>
          <p:nvPr/>
        </p:nvPicPr>
        <p:blipFill rotWithShape="1">
          <a:blip r:embed="rId10">
            <a:alphaModFix/>
          </a:blip>
          <a:srcRect b="0" l="0" r="0" t="0"/>
          <a:stretch/>
        </p:blipFill>
        <p:spPr>
          <a:xfrm>
            <a:off x="7899355" y="3014678"/>
            <a:ext cx="1696255" cy="1133338"/>
          </a:xfrm>
          <a:prstGeom prst="rect">
            <a:avLst/>
          </a:prstGeom>
          <a:noFill/>
          <a:ln>
            <a:noFill/>
          </a:ln>
        </p:spPr>
      </p:pic>
      <p:pic>
        <p:nvPicPr>
          <p:cNvPr id="377" name="Google Shape;377;p3"/>
          <p:cNvPicPr preferRelativeResize="0"/>
          <p:nvPr/>
        </p:nvPicPr>
        <p:blipFill rotWithShape="1">
          <a:blip r:embed="rId11">
            <a:alphaModFix/>
          </a:blip>
          <a:srcRect b="0" l="0" r="0" t="0"/>
          <a:stretch/>
        </p:blipFill>
        <p:spPr>
          <a:xfrm>
            <a:off x="5335152" y="4809820"/>
            <a:ext cx="2215617" cy="744309"/>
          </a:xfrm>
          <a:prstGeom prst="rect">
            <a:avLst/>
          </a:prstGeom>
          <a:noFill/>
          <a:ln>
            <a:noFill/>
          </a:ln>
        </p:spPr>
      </p:pic>
      <p:pic>
        <p:nvPicPr>
          <p:cNvPr id="378" name="Google Shape;378;p3"/>
          <p:cNvPicPr preferRelativeResize="0"/>
          <p:nvPr/>
        </p:nvPicPr>
        <p:blipFill rotWithShape="1">
          <a:blip r:embed="rId12">
            <a:alphaModFix/>
          </a:blip>
          <a:srcRect b="0" l="0" r="0" t="0"/>
          <a:stretch/>
        </p:blipFill>
        <p:spPr>
          <a:xfrm>
            <a:off x="3161278" y="4685084"/>
            <a:ext cx="1671324" cy="928513"/>
          </a:xfrm>
          <a:prstGeom prst="rect">
            <a:avLst/>
          </a:prstGeom>
          <a:noFill/>
          <a:ln>
            <a:noFill/>
          </a:ln>
        </p:spPr>
      </p:pic>
      <p:pic>
        <p:nvPicPr>
          <p:cNvPr id="379" name="Google Shape;379;p3"/>
          <p:cNvPicPr preferRelativeResize="0"/>
          <p:nvPr/>
        </p:nvPicPr>
        <p:blipFill rotWithShape="1">
          <a:blip r:embed="rId13">
            <a:alphaModFix/>
          </a:blip>
          <a:srcRect b="0" l="0" r="0" t="0"/>
          <a:stretch/>
        </p:blipFill>
        <p:spPr>
          <a:xfrm>
            <a:off x="515917" y="4781162"/>
            <a:ext cx="1929192" cy="740334"/>
          </a:xfrm>
          <a:prstGeom prst="rect">
            <a:avLst/>
          </a:prstGeom>
          <a:noFill/>
          <a:ln>
            <a:noFill/>
          </a:ln>
        </p:spPr>
      </p:pic>
      <p:pic>
        <p:nvPicPr>
          <p:cNvPr id="380" name="Google Shape;380;p3"/>
          <p:cNvPicPr preferRelativeResize="0"/>
          <p:nvPr/>
        </p:nvPicPr>
        <p:blipFill rotWithShape="1">
          <a:blip r:embed="rId14">
            <a:alphaModFix/>
          </a:blip>
          <a:srcRect b="0" l="0" r="0" t="0"/>
          <a:stretch/>
        </p:blipFill>
        <p:spPr>
          <a:xfrm>
            <a:off x="5247586" y="2989663"/>
            <a:ext cx="2258087" cy="1133337"/>
          </a:xfrm>
          <a:prstGeom prst="rect">
            <a:avLst/>
          </a:prstGeom>
          <a:noFill/>
          <a:ln>
            <a:noFill/>
          </a:ln>
        </p:spPr>
      </p:pic>
      <p:pic>
        <p:nvPicPr>
          <p:cNvPr id="381" name="Google Shape;381;p3"/>
          <p:cNvPicPr preferRelativeResize="0"/>
          <p:nvPr/>
        </p:nvPicPr>
        <p:blipFill rotWithShape="1">
          <a:blip r:embed="rId15">
            <a:alphaModFix/>
          </a:blip>
          <a:srcRect b="0" l="0" r="0" t="0"/>
          <a:stretch/>
        </p:blipFill>
        <p:spPr>
          <a:xfrm>
            <a:off x="9595610" y="4865750"/>
            <a:ext cx="2141031" cy="581242"/>
          </a:xfrm>
          <a:prstGeom prst="rect">
            <a:avLst/>
          </a:prstGeom>
          <a:noFill/>
          <a:ln>
            <a:noFill/>
          </a:ln>
        </p:spPr>
      </p:pic>
      <p:pic>
        <p:nvPicPr>
          <p:cNvPr id="382" name="Google Shape;382;p3"/>
          <p:cNvPicPr preferRelativeResize="0"/>
          <p:nvPr/>
        </p:nvPicPr>
        <p:blipFill rotWithShape="1">
          <a:blip r:embed="rId16">
            <a:alphaModFix/>
          </a:blip>
          <a:srcRect b="0" l="0" r="0" t="0"/>
          <a:stretch/>
        </p:blipFill>
        <p:spPr>
          <a:xfrm>
            <a:off x="10179281" y="3183648"/>
            <a:ext cx="964368" cy="964368"/>
          </a:xfrm>
          <a:prstGeom prst="rect">
            <a:avLst/>
          </a:prstGeom>
          <a:noFill/>
          <a:ln>
            <a:noFill/>
          </a:ln>
        </p:spPr>
      </p:pic>
      <p:pic>
        <p:nvPicPr>
          <p:cNvPr descr="A yellow sign with black text&#10;&#10;Description automatically generated with medium confidence" id="383" name="Google Shape;383;p3"/>
          <p:cNvPicPr preferRelativeResize="0"/>
          <p:nvPr/>
        </p:nvPicPr>
        <p:blipFill rotWithShape="1">
          <a:blip r:embed="rId17">
            <a:alphaModFix/>
          </a:blip>
          <a:srcRect b="0" l="0" r="0" t="0"/>
          <a:stretch/>
        </p:blipFill>
        <p:spPr>
          <a:xfrm>
            <a:off x="8527089" y="1691282"/>
            <a:ext cx="440775" cy="102844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254a873bdac_0_1"/>
          <p:cNvSpPr txBox="1"/>
          <p:nvPr>
            <p:ph type="title"/>
          </p:nvPr>
        </p:nvSpPr>
        <p:spPr>
          <a:xfrm>
            <a:off x="838200" y="365125"/>
            <a:ext cx="77724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GB"/>
              <a:t>Activity 2 </a:t>
            </a:r>
            <a:endParaRPr/>
          </a:p>
        </p:txBody>
      </p:sp>
      <p:sp>
        <p:nvSpPr>
          <p:cNvPr id="185" name="Google Shape;185;g254a873bdac_0_1"/>
          <p:cNvSpPr txBox="1"/>
          <p:nvPr>
            <p:ph idx="12" type="sldNum"/>
          </p:nvPr>
        </p:nvSpPr>
        <p:spPr>
          <a:xfrm>
            <a:off x="8610600" y="6356350"/>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pic>
        <p:nvPicPr>
          <p:cNvPr id="186" name="Google Shape;186;g254a873bdac_0_1"/>
          <p:cNvPicPr preferRelativeResize="0"/>
          <p:nvPr/>
        </p:nvPicPr>
        <p:blipFill>
          <a:blip r:embed="rId3">
            <a:alphaModFix/>
          </a:blip>
          <a:stretch>
            <a:fillRect/>
          </a:stretch>
        </p:blipFill>
        <p:spPr>
          <a:xfrm>
            <a:off x="630588" y="2833812"/>
            <a:ext cx="10930819" cy="1664363"/>
          </a:xfrm>
          <a:prstGeom prst="rect">
            <a:avLst/>
          </a:prstGeom>
          <a:noFill/>
          <a:ln>
            <a:noFill/>
          </a:ln>
        </p:spPr>
      </p:pic>
      <p:sp>
        <p:nvSpPr>
          <p:cNvPr id="187" name="Google Shape;187;g254a873bdac_0_1"/>
          <p:cNvSpPr txBox="1"/>
          <p:nvPr>
            <p:ph idx="4294967295" type="body"/>
          </p:nvPr>
        </p:nvSpPr>
        <p:spPr>
          <a:xfrm>
            <a:off x="807175" y="1836375"/>
            <a:ext cx="9262200" cy="5745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1200"/>
              </a:spcAft>
              <a:buSzPts val="2400"/>
              <a:buNone/>
            </a:pPr>
            <a:r>
              <a:rPr lang="en-GB" sz="2025">
                <a:latin typeface="Roboto"/>
                <a:ea typeface="Roboto"/>
                <a:cs typeface="Roboto"/>
                <a:sym typeface="Roboto"/>
              </a:rPr>
              <a:t>Deploying CEF (Connecting Europe Facility) building blocks and e-Services</a:t>
            </a:r>
            <a:endParaRPr sz="2025">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g254a873bdac_0_11"/>
          <p:cNvSpPr txBox="1"/>
          <p:nvPr>
            <p:ph idx="4294967295" type="body"/>
          </p:nvPr>
        </p:nvSpPr>
        <p:spPr>
          <a:xfrm>
            <a:off x="807175" y="1836375"/>
            <a:ext cx="9262200" cy="25125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2400"/>
              <a:buNone/>
            </a:pPr>
            <a:r>
              <a:rPr b="1" lang="en-GB" sz="2025">
                <a:latin typeface="Roboto"/>
                <a:ea typeface="Roboto"/>
                <a:cs typeface="Roboto"/>
                <a:sym typeface="Roboto"/>
              </a:rPr>
              <a:t>Housing web application proof-of-concept: </a:t>
            </a:r>
            <a:endParaRPr b="1" sz="2025">
              <a:latin typeface="Roboto"/>
              <a:ea typeface="Roboto"/>
              <a:cs typeface="Roboto"/>
              <a:sym typeface="Roboto"/>
            </a:endParaRPr>
          </a:p>
          <a:p>
            <a:pPr indent="0" lvl="0" marL="0" rtl="0" algn="l">
              <a:lnSpc>
                <a:spcPct val="115000"/>
              </a:lnSpc>
              <a:spcBef>
                <a:spcPts val="1200"/>
              </a:spcBef>
              <a:spcAft>
                <a:spcPts val="1200"/>
              </a:spcAft>
              <a:buSzPts val="2400"/>
              <a:buNone/>
            </a:pPr>
            <a:r>
              <a:rPr lang="en-GB" sz="2025">
                <a:latin typeface="Roboto"/>
                <a:ea typeface="Roboto"/>
                <a:cs typeface="Roboto"/>
                <a:sym typeface="Roboto"/>
              </a:rPr>
              <a:t>The proof-of-concept for the housing web application will allow to demonstrate how student service providers can make manage their housing offer digitally and make the data available to incoming students before they arrive at destination. The housing web application will integrate with the eSignature solution.</a:t>
            </a:r>
            <a:endParaRPr sz="2025">
              <a:latin typeface="Roboto"/>
              <a:ea typeface="Roboto"/>
              <a:cs typeface="Roboto"/>
              <a:sym typeface="Roboto"/>
            </a:endParaRPr>
          </a:p>
        </p:txBody>
      </p:sp>
      <p:sp>
        <p:nvSpPr>
          <p:cNvPr id="194" name="Google Shape;194;g254a873bdac_0_11"/>
          <p:cNvSpPr txBox="1"/>
          <p:nvPr>
            <p:ph type="title"/>
          </p:nvPr>
        </p:nvSpPr>
        <p:spPr>
          <a:xfrm>
            <a:off x="838200" y="365125"/>
            <a:ext cx="77724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GB"/>
              <a:t>Activity 2.5 </a:t>
            </a:r>
            <a:endParaRPr/>
          </a:p>
        </p:txBody>
      </p:sp>
      <p:sp>
        <p:nvSpPr>
          <p:cNvPr id="195" name="Google Shape;195;g254a873bdac_0_11"/>
          <p:cNvSpPr txBox="1"/>
          <p:nvPr>
            <p:ph idx="12" type="sldNum"/>
          </p:nvPr>
        </p:nvSpPr>
        <p:spPr>
          <a:xfrm>
            <a:off x="8610600" y="6356350"/>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g2295663eb52_0_1"/>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Snapshot of the current situation</a:t>
            </a:r>
            <a:endParaRPr/>
          </a:p>
        </p:txBody>
      </p:sp>
      <p:sp>
        <p:nvSpPr>
          <p:cNvPr id="202" name="Google Shape;202;g2295663eb52_0_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
        <p:nvSpPr>
          <p:cNvPr id="203" name="Google Shape;203;g2295663eb52_0_1"/>
          <p:cNvSpPr txBox="1"/>
          <p:nvPr>
            <p:ph idx="4294967295" type="body"/>
          </p:nvPr>
        </p:nvSpPr>
        <p:spPr>
          <a:xfrm>
            <a:off x="807175" y="1836375"/>
            <a:ext cx="9262200" cy="3683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1200"/>
              </a:spcAft>
              <a:buSzPts val="2400"/>
              <a:buNone/>
            </a:pPr>
            <a:r>
              <a:rPr lang="en-GB" sz="2025">
                <a:latin typeface="Roboto"/>
                <a:ea typeface="Roboto"/>
                <a:cs typeface="Roboto"/>
                <a:sym typeface="Roboto"/>
              </a:rPr>
              <a:t>Many different Use-Cases and tools in different EU Countries and even regions:</a:t>
            </a:r>
            <a:endParaRPr sz="2025">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g254a873bdac_0_19"/>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Snapshot of the current situation</a:t>
            </a:r>
            <a:endParaRPr/>
          </a:p>
        </p:txBody>
      </p:sp>
      <p:sp>
        <p:nvSpPr>
          <p:cNvPr id="210" name="Google Shape;210;g254a873bdac_0_1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
        <p:nvSpPr>
          <p:cNvPr id="211" name="Google Shape;211;g254a873bdac_0_19"/>
          <p:cNvSpPr/>
          <p:nvPr/>
        </p:nvSpPr>
        <p:spPr>
          <a:xfrm>
            <a:off x="823413" y="2336000"/>
            <a:ext cx="2554500" cy="2751600"/>
          </a:xfrm>
          <a:prstGeom prst="rect">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sz="2000">
                <a:solidFill>
                  <a:schemeClr val="lt1"/>
                </a:solidFill>
                <a:latin typeface="Roboto Light"/>
                <a:ea typeface="Roboto Light"/>
                <a:cs typeface="Roboto Light"/>
                <a:sym typeface="Roboto Light"/>
              </a:rPr>
              <a:t>Media conversion</a:t>
            </a:r>
            <a:endParaRPr sz="2000" u="none" cap="none" strike="noStrike">
              <a:solidFill>
                <a:schemeClr val="lt1"/>
              </a:solidFill>
              <a:latin typeface="Roboto"/>
              <a:ea typeface="Roboto"/>
              <a:cs typeface="Roboto"/>
              <a:sym typeface="Roboto"/>
            </a:endParaRPr>
          </a:p>
        </p:txBody>
      </p:sp>
      <p:sp>
        <p:nvSpPr>
          <p:cNvPr id="212" name="Google Shape;212;g254a873bdac_0_19"/>
          <p:cNvSpPr/>
          <p:nvPr/>
        </p:nvSpPr>
        <p:spPr>
          <a:xfrm>
            <a:off x="3486972" y="2336000"/>
            <a:ext cx="2554500" cy="2751600"/>
          </a:xfrm>
          <a:prstGeom prst="rect">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sz="2000">
                <a:solidFill>
                  <a:schemeClr val="lt1"/>
                </a:solidFill>
                <a:latin typeface="Roboto Light"/>
                <a:ea typeface="Roboto Light"/>
                <a:cs typeface="Roboto Light"/>
                <a:sym typeface="Roboto Light"/>
              </a:rPr>
              <a:t>Manual processing steps</a:t>
            </a:r>
            <a:endParaRPr sz="2000" u="none" cap="none" strike="noStrike">
              <a:solidFill>
                <a:schemeClr val="lt1"/>
              </a:solidFill>
              <a:latin typeface="Roboto"/>
              <a:ea typeface="Roboto"/>
              <a:cs typeface="Roboto"/>
              <a:sym typeface="Roboto"/>
            </a:endParaRPr>
          </a:p>
        </p:txBody>
      </p:sp>
      <p:sp>
        <p:nvSpPr>
          <p:cNvPr id="213" name="Google Shape;213;g254a873bdac_0_19"/>
          <p:cNvSpPr/>
          <p:nvPr/>
        </p:nvSpPr>
        <p:spPr>
          <a:xfrm>
            <a:off x="8814090" y="2336000"/>
            <a:ext cx="2554500" cy="2751600"/>
          </a:xfrm>
          <a:prstGeom prst="rect">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sz="2000">
                <a:solidFill>
                  <a:schemeClr val="lt1"/>
                </a:solidFill>
                <a:latin typeface="Roboto Light"/>
                <a:ea typeface="Roboto Light"/>
                <a:cs typeface="Roboto Light"/>
                <a:sym typeface="Roboto Light"/>
              </a:rPr>
              <a:t>Lack of information</a:t>
            </a:r>
            <a:endParaRPr sz="2000" u="none" cap="none" strike="noStrike">
              <a:solidFill>
                <a:schemeClr val="lt1"/>
              </a:solidFill>
              <a:latin typeface="Roboto"/>
              <a:ea typeface="Roboto"/>
              <a:cs typeface="Roboto"/>
              <a:sym typeface="Roboto"/>
            </a:endParaRPr>
          </a:p>
        </p:txBody>
      </p:sp>
      <p:sp>
        <p:nvSpPr>
          <p:cNvPr id="214" name="Google Shape;214;g254a873bdac_0_19"/>
          <p:cNvSpPr/>
          <p:nvPr/>
        </p:nvSpPr>
        <p:spPr>
          <a:xfrm>
            <a:off x="6150531" y="2336000"/>
            <a:ext cx="2554500" cy="2751600"/>
          </a:xfrm>
          <a:prstGeom prst="rect">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sz="2000">
                <a:solidFill>
                  <a:schemeClr val="lt1"/>
                </a:solidFill>
                <a:latin typeface="Roboto Light"/>
                <a:ea typeface="Roboto Light"/>
                <a:cs typeface="Roboto Light"/>
                <a:sym typeface="Roboto Light"/>
              </a:rPr>
              <a:t>Intransparency</a:t>
            </a:r>
            <a:endParaRPr sz="2000" u="none" cap="none" strike="noStrike">
              <a:solidFill>
                <a:schemeClr val="lt1"/>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g254a873bdac_0_32"/>
          <p:cNvSpPr txBox="1"/>
          <p:nvPr>
            <p:ph type="title"/>
          </p:nvPr>
        </p:nvSpPr>
        <p:spPr>
          <a:xfrm>
            <a:off x="838200" y="365125"/>
            <a:ext cx="77724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GB"/>
              <a:t>Snapshot of the current situation</a:t>
            </a:r>
            <a:endParaRPr/>
          </a:p>
        </p:txBody>
      </p:sp>
      <p:sp>
        <p:nvSpPr>
          <p:cNvPr id="221" name="Google Shape;221;g254a873bdac_0_32"/>
          <p:cNvSpPr txBox="1"/>
          <p:nvPr>
            <p:ph idx="12" type="sldNum"/>
          </p:nvPr>
        </p:nvSpPr>
        <p:spPr>
          <a:xfrm>
            <a:off x="8610600" y="6356350"/>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pic>
        <p:nvPicPr>
          <p:cNvPr id="222" name="Google Shape;222;g254a873bdac_0_32"/>
          <p:cNvPicPr preferRelativeResize="0"/>
          <p:nvPr/>
        </p:nvPicPr>
        <p:blipFill>
          <a:blip r:embed="rId3">
            <a:alphaModFix/>
          </a:blip>
          <a:stretch>
            <a:fillRect/>
          </a:stretch>
        </p:blipFill>
        <p:spPr>
          <a:xfrm>
            <a:off x="838188" y="1727875"/>
            <a:ext cx="6069632" cy="4862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g253be5a3ae1_0_8"/>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pic>
        <p:nvPicPr>
          <p:cNvPr id="229" name="Google Shape;229;g253be5a3ae1_0_8"/>
          <p:cNvPicPr preferRelativeResize="0"/>
          <p:nvPr/>
        </p:nvPicPr>
        <p:blipFill rotWithShape="1">
          <a:blip r:embed="rId3">
            <a:alphaModFix/>
          </a:blip>
          <a:srcRect b="0" l="0" r="0" t="0"/>
          <a:stretch/>
        </p:blipFill>
        <p:spPr>
          <a:xfrm>
            <a:off x="1345925" y="1263325"/>
            <a:ext cx="9500150" cy="4853250"/>
          </a:xfrm>
          <a:prstGeom prst="rect">
            <a:avLst/>
          </a:prstGeom>
          <a:noFill/>
          <a:ln>
            <a:noFill/>
          </a:ln>
        </p:spPr>
      </p:pic>
      <p:sp>
        <p:nvSpPr>
          <p:cNvPr id="230" name="Google Shape;230;g253be5a3ae1_0_8"/>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French Use Case (I)</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g253be5a3ae1_0_15"/>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pic>
        <p:nvPicPr>
          <p:cNvPr id="237" name="Google Shape;237;g253be5a3ae1_0_15"/>
          <p:cNvPicPr preferRelativeResize="0"/>
          <p:nvPr/>
        </p:nvPicPr>
        <p:blipFill rotWithShape="1">
          <a:blip r:embed="rId3">
            <a:alphaModFix/>
          </a:blip>
          <a:srcRect b="0" l="0" r="0" t="0"/>
          <a:stretch/>
        </p:blipFill>
        <p:spPr>
          <a:xfrm>
            <a:off x="1597188" y="1519925"/>
            <a:ext cx="8997623" cy="5033349"/>
          </a:xfrm>
          <a:prstGeom prst="rect">
            <a:avLst/>
          </a:prstGeom>
          <a:noFill/>
          <a:ln>
            <a:noFill/>
          </a:ln>
        </p:spPr>
      </p:pic>
      <p:sp>
        <p:nvSpPr>
          <p:cNvPr id="238" name="Google Shape;238;g253be5a3ae1_0_15"/>
          <p:cNvSpPr txBox="1"/>
          <p:nvPr>
            <p:ph type="title"/>
          </p:nvPr>
        </p:nvSpPr>
        <p:spPr>
          <a:xfrm>
            <a:off x="838200" y="365125"/>
            <a:ext cx="7772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n-GB"/>
              <a:t>French Use Case (II)</a:t>
            </a:r>
            <a:endParaRPr/>
          </a:p>
        </p:txBody>
      </p:sp>
    </p:spTree>
  </p:cSld>
  <p:clrMapOvr>
    <a:masterClrMapping/>
  </p:clrMapOvr>
</p:sld>
</file>

<file path=ppt/theme/theme1.xml><?xml version="1.0" encoding="utf-8"?>
<a:theme xmlns:a="http://schemas.openxmlformats.org/drawingml/2006/main" xmlns:r="http://schemas.openxmlformats.org/officeDocument/2006/relationships" name="EDSSI L2">
  <a:themeElements>
    <a:clrScheme name="EDSSI L2">
      <a:dk1>
        <a:srgbClr val="000000"/>
      </a:dk1>
      <a:lt1>
        <a:srgbClr val="FFFFFF"/>
      </a:lt1>
      <a:dk2>
        <a:srgbClr val="44546A"/>
      </a:dk2>
      <a:lt2>
        <a:srgbClr val="E7E6E6"/>
      </a:lt2>
      <a:accent1>
        <a:srgbClr val="1E1A34"/>
      </a:accent1>
      <a:accent2>
        <a:srgbClr val="F1F2EA"/>
      </a:accent2>
      <a:accent3>
        <a:srgbClr val="1CADB8"/>
      </a:accent3>
      <a:accent4>
        <a:srgbClr val="248FB8"/>
      </a:accent4>
      <a:accent5>
        <a:srgbClr val="B97AA1"/>
      </a:accent5>
      <a:accent6>
        <a:srgbClr val="7F207F"/>
      </a:accent6>
      <a:hlink>
        <a:srgbClr val="7E207F"/>
      </a:hlink>
      <a:folHlink>
        <a:srgbClr val="1CADB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EDSSI L2">
  <a:themeElements>
    <a:clrScheme name="EDSSI L2">
      <a:dk1>
        <a:srgbClr val="000000"/>
      </a:dk1>
      <a:lt1>
        <a:srgbClr val="FFFFFF"/>
      </a:lt1>
      <a:dk2>
        <a:srgbClr val="44546A"/>
      </a:dk2>
      <a:lt2>
        <a:srgbClr val="E7E6E6"/>
      </a:lt2>
      <a:accent1>
        <a:srgbClr val="1E1A34"/>
      </a:accent1>
      <a:accent2>
        <a:srgbClr val="F1F2EA"/>
      </a:accent2>
      <a:accent3>
        <a:srgbClr val="1CADB8"/>
      </a:accent3>
      <a:accent4>
        <a:srgbClr val="248FB8"/>
      </a:accent4>
      <a:accent5>
        <a:srgbClr val="B97AA1"/>
      </a:accent5>
      <a:accent6>
        <a:srgbClr val="7F207F"/>
      </a:accent6>
      <a:hlink>
        <a:srgbClr val="7E207F"/>
      </a:hlink>
      <a:folHlink>
        <a:srgbClr val="1CADB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2021-11-19T12:16:13Z</dcterms:created>
  <dc:creator>Debora Lucque</dc:creator>
</cp:coreProperties>
</file>